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710" r:id="rId3"/>
    <p:sldMasterId id="2147483734" r:id="rId4"/>
    <p:sldMasterId id="2147483751" r:id="rId5"/>
    <p:sldMasterId id="2147483763" r:id="rId6"/>
  </p:sldMasterIdLst>
  <p:notesMasterIdLst>
    <p:notesMasterId r:id="rId26"/>
  </p:notesMasterIdLst>
  <p:sldIdLst>
    <p:sldId id="319" r:id="rId7"/>
    <p:sldId id="320" r:id="rId8"/>
    <p:sldId id="1329" r:id="rId9"/>
    <p:sldId id="979" r:id="rId10"/>
    <p:sldId id="1409" r:id="rId11"/>
    <p:sldId id="1383" r:id="rId12"/>
    <p:sldId id="1404" r:id="rId13"/>
    <p:sldId id="1385" r:id="rId14"/>
    <p:sldId id="1405" r:id="rId15"/>
    <p:sldId id="1406" r:id="rId16"/>
    <p:sldId id="1700" r:id="rId17"/>
    <p:sldId id="1707" r:id="rId18"/>
    <p:sldId id="1548" r:id="rId19"/>
    <p:sldId id="1702" r:id="rId20"/>
    <p:sldId id="1703" r:id="rId21"/>
    <p:sldId id="1553" r:id="rId22"/>
    <p:sldId id="1708" r:id="rId23"/>
    <p:sldId id="1709" r:id="rId24"/>
    <p:sldId id="924" r:id="rId25"/>
  </p:sldIdLst>
  <p:sldSz cx="12192000" cy="6858000"/>
  <p:notesSz cx="6794500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CCFF"/>
    <a:srgbClr val="CCECFF"/>
    <a:srgbClr val="0066CC"/>
    <a:srgbClr val="9999FF"/>
    <a:srgbClr val="3333FF"/>
    <a:srgbClr val="FFCCCC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E0A41-37E1-4570-B11F-AA99EFD4D27D}" v="37" dt="2023-12-10T17:28:51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5D1E0A41-37E1-4570-B11F-AA99EFD4D27D}"/>
    <pc:docChg chg="delSld modSld sldOrd">
      <pc:chgData name="Vivian Antonopoulou" userId="b56298f00e27b472" providerId="LiveId" clId="{5D1E0A41-37E1-4570-B11F-AA99EFD4D27D}" dt="2023-12-10T22:18:26.922" v="58" actId="47"/>
      <pc:docMkLst>
        <pc:docMk/>
      </pc:docMkLst>
      <pc:sldChg chg="modSp ord">
        <pc:chgData name="Vivian Antonopoulou" userId="b56298f00e27b472" providerId="LiveId" clId="{5D1E0A41-37E1-4570-B11F-AA99EFD4D27D}" dt="2023-12-10T22:18:14.848" v="57"/>
        <pc:sldMkLst>
          <pc:docMk/>
          <pc:sldMk cId="2346054781" sldId="320"/>
        </pc:sldMkLst>
        <pc:spChg chg="mod">
          <ac:chgData name="Vivian Antonopoulou" userId="b56298f00e27b472" providerId="LiveId" clId="{5D1E0A41-37E1-4570-B11F-AA99EFD4D27D}" dt="2023-12-10T22:17:24.301" v="50" actId="403"/>
          <ac:spMkLst>
            <pc:docMk/>
            <pc:sldMk cId="2346054781" sldId="320"/>
            <ac:spMk id="8" creationId="{00000000-0000-0000-0000-000000000000}"/>
          </ac:spMkLst>
        </pc:spChg>
      </pc:sldChg>
      <pc:sldChg chg="modSp">
        <pc:chgData name="Vivian Antonopoulou" userId="b56298f00e27b472" providerId="LiveId" clId="{5D1E0A41-37E1-4570-B11F-AA99EFD4D27D}" dt="2023-12-10T22:17:39.811" v="53" actId="403"/>
        <pc:sldMkLst>
          <pc:docMk/>
          <pc:sldMk cId="2399168937" sldId="900"/>
        </pc:sldMkLst>
        <pc:spChg chg="mod">
          <ac:chgData name="Vivian Antonopoulou" userId="b56298f00e27b472" providerId="LiveId" clId="{5D1E0A41-37E1-4570-B11F-AA99EFD4D27D}" dt="2023-12-10T22:17:39.811" v="53" actId="403"/>
          <ac:spMkLst>
            <pc:docMk/>
            <pc:sldMk cId="2399168937" sldId="900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5D1E0A41-37E1-4570-B11F-AA99EFD4D27D}" dt="2023-12-10T17:28:51.967" v="40" actId="403"/>
        <pc:sldMkLst>
          <pc:docMk/>
          <pc:sldMk cId="3693891774" sldId="901"/>
        </pc:sldMkLst>
        <pc:spChg chg="mod">
          <ac:chgData name="Vivian Antonopoulou" userId="b56298f00e27b472" providerId="LiveId" clId="{5D1E0A41-37E1-4570-B11F-AA99EFD4D27D}" dt="2023-12-10T17:28:45.901" v="38" actId="1038"/>
          <ac:spMkLst>
            <pc:docMk/>
            <pc:sldMk cId="3693891774" sldId="901"/>
            <ac:spMk id="24582" creationId="{00000000-0000-0000-0000-000000000000}"/>
          </ac:spMkLst>
        </pc:spChg>
        <pc:spChg chg="mod">
          <ac:chgData name="Vivian Antonopoulou" userId="b56298f00e27b472" providerId="LiveId" clId="{5D1E0A41-37E1-4570-B11F-AA99EFD4D27D}" dt="2023-12-10T17:28:45.901" v="38" actId="1038"/>
          <ac:spMkLst>
            <pc:docMk/>
            <pc:sldMk cId="3693891774" sldId="901"/>
            <ac:spMk id="24583" creationId="{00000000-0000-0000-0000-000000000000}"/>
          </ac:spMkLst>
        </pc:spChg>
        <pc:spChg chg="mod">
          <ac:chgData name="Vivian Antonopoulou" userId="b56298f00e27b472" providerId="LiveId" clId="{5D1E0A41-37E1-4570-B11F-AA99EFD4D27D}" dt="2023-12-10T17:28:45.901" v="38" actId="1038"/>
          <ac:spMkLst>
            <pc:docMk/>
            <pc:sldMk cId="3693891774" sldId="901"/>
            <ac:spMk id="24584" creationId="{00000000-0000-0000-0000-000000000000}"/>
          </ac:spMkLst>
        </pc:spChg>
        <pc:spChg chg="mod">
          <ac:chgData name="Vivian Antonopoulou" userId="b56298f00e27b472" providerId="LiveId" clId="{5D1E0A41-37E1-4570-B11F-AA99EFD4D27D}" dt="2023-12-10T17:28:45.901" v="38" actId="1038"/>
          <ac:spMkLst>
            <pc:docMk/>
            <pc:sldMk cId="3693891774" sldId="901"/>
            <ac:spMk id="24585" creationId="{00000000-0000-0000-0000-000000000000}"/>
          </ac:spMkLst>
        </pc:spChg>
        <pc:grpChg chg="mod">
          <ac:chgData name="Vivian Antonopoulou" userId="b56298f00e27b472" providerId="LiveId" clId="{5D1E0A41-37E1-4570-B11F-AA99EFD4D27D}" dt="2023-12-10T17:28:49.036" v="39" actId="14100"/>
          <ac:grpSpMkLst>
            <pc:docMk/>
            <pc:sldMk cId="3693891774" sldId="901"/>
            <ac:grpSpMk id="9" creationId="{00000000-0000-0000-0000-000000000000}"/>
          </ac:grpSpMkLst>
        </pc:grpChg>
        <pc:graphicFrameChg chg="mod">
          <ac:chgData name="Vivian Antonopoulou" userId="b56298f00e27b472" providerId="LiveId" clId="{5D1E0A41-37E1-4570-B11F-AA99EFD4D27D}" dt="2023-12-10T17:28:51.967" v="40" actId="403"/>
          <ac:graphicFrameMkLst>
            <pc:docMk/>
            <pc:sldMk cId="3693891774" sldId="901"/>
            <ac:graphicFrameMk id="12" creationId="{00000000-0000-0000-0000-000000000000}"/>
          </ac:graphicFrameMkLst>
        </pc:graphicFrameChg>
        <pc:cxnChg chg="mod">
          <ac:chgData name="Vivian Antonopoulou" userId="b56298f00e27b472" providerId="LiveId" clId="{5D1E0A41-37E1-4570-B11F-AA99EFD4D27D}" dt="2023-12-10T17:28:45.901" v="38" actId="1038"/>
          <ac:cxnSpMkLst>
            <pc:docMk/>
            <pc:sldMk cId="3693891774" sldId="901"/>
            <ac:cxnSpMk id="4" creationId="{00000000-0000-0000-0000-000000000000}"/>
          </ac:cxnSpMkLst>
        </pc:cxnChg>
      </pc:sldChg>
      <pc:sldChg chg="modSp mod">
        <pc:chgData name="Vivian Antonopoulou" userId="b56298f00e27b472" providerId="LiveId" clId="{5D1E0A41-37E1-4570-B11F-AA99EFD4D27D}" dt="2023-12-10T22:17:45.576" v="54" actId="403"/>
        <pc:sldMkLst>
          <pc:docMk/>
          <pc:sldMk cId="67526124" sldId="915"/>
        </pc:sldMkLst>
        <pc:spChg chg="mod">
          <ac:chgData name="Vivian Antonopoulou" userId="b56298f00e27b472" providerId="LiveId" clId="{5D1E0A41-37E1-4570-B11F-AA99EFD4D27D}" dt="2023-12-10T22:17:45.576" v="54" actId="403"/>
          <ac:spMkLst>
            <pc:docMk/>
            <pc:sldMk cId="67526124" sldId="915"/>
            <ac:spMk id="2" creationId="{0128990C-9DD9-6C29-DDBC-6CBE1077BEAA}"/>
          </ac:spMkLst>
        </pc:spChg>
      </pc:sldChg>
      <pc:sldChg chg="modSp mod">
        <pc:chgData name="Vivian Antonopoulou" userId="b56298f00e27b472" providerId="LiveId" clId="{5D1E0A41-37E1-4570-B11F-AA99EFD4D27D}" dt="2023-12-10T17:48:21.962" v="44" actId="207"/>
        <pc:sldMkLst>
          <pc:docMk/>
          <pc:sldMk cId="707114682" sldId="916"/>
        </pc:sldMkLst>
        <pc:spChg chg="mod">
          <ac:chgData name="Vivian Antonopoulou" userId="b56298f00e27b472" providerId="LiveId" clId="{5D1E0A41-37E1-4570-B11F-AA99EFD4D27D}" dt="2023-12-10T17:48:21.962" v="44" actId="207"/>
          <ac:spMkLst>
            <pc:docMk/>
            <pc:sldMk cId="707114682" sldId="916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5D1E0A41-37E1-4570-B11F-AA99EFD4D27D}" dt="2023-12-10T17:48:40.839" v="47" actId="207"/>
        <pc:sldMkLst>
          <pc:docMk/>
          <pc:sldMk cId="1567315046" sldId="917"/>
        </pc:sldMkLst>
        <pc:spChg chg="mod">
          <ac:chgData name="Vivian Antonopoulou" userId="b56298f00e27b472" providerId="LiveId" clId="{5D1E0A41-37E1-4570-B11F-AA99EFD4D27D}" dt="2023-12-10T17:48:40.839" v="47" actId="207"/>
          <ac:spMkLst>
            <pc:docMk/>
            <pc:sldMk cId="1567315046" sldId="917"/>
            <ac:spMk id="39939" creationId="{00000000-0000-0000-0000-000000000000}"/>
          </ac:spMkLst>
        </pc:spChg>
      </pc:sldChg>
      <pc:sldChg chg="modSp">
        <pc:chgData name="Vivian Antonopoulou" userId="b56298f00e27b472" providerId="LiveId" clId="{5D1E0A41-37E1-4570-B11F-AA99EFD4D27D}" dt="2023-12-10T22:17:49.853" v="55" actId="403"/>
        <pc:sldMkLst>
          <pc:docMk/>
          <pc:sldMk cId="483278776" sldId="918"/>
        </pc:sldMkLst>
        <pc:spChg chg="mod">
          <ac:chgData name="Vivian Antonopoulou" userId="b56298f00e27b472" providerId="LiveId" clId="{5D1E0A41-37E1-4570-B11F-AA99EFD4D27D}" dt="2023-12-10T22:17:49.853" v="55" actId="403"/>
          <ac:spMkLst>
            <pc:docMk/>
            <pc:sldMk cId="483278776" sldId="918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5D1E0A41-37E1-4570-B11F-AA99EFD4D27D}" dt="2023-12-10T17:29:48.412" v="43" actId="1076"/>
        <pc:sldMkLst>
          <pc:docMk/>
          <pc:sldMk cId="1300231059" sldId="923"/>
        </pc:sldMkLst>
        <pc:spChg chg="mod">
          <ac:chgData name="Vivian Antonopoulou" userId="b56298f00e27b472" providerId="LiveId" clId="{5D1E0A41-37E1-4570-B11F-AA99EFD4D27D}" dt="2023-12-10T17:29:38.111" v="42" actId="1076"/>
          <ac:spMkLst>
            <pc:docMk/>
            <pc:sldMk cId="1300231059" sldId="923"/>
            <ac:spMk id="4" creationId="{AC6088B2-3286-8805-9D13-50178D0DA43B}"/>
          </ac:spMkLst>
        </pc:spChg>
        <pc:spChg chg="mod">
          <ac:chgData name="Vivian Antonopoulou" userId="b56298f00e27b472" providerId="LiveId" clId="{5D1E0A41-37E1-4570-B11F-AA99EFD4D27D}" dt="2023-12-10T17:29:48.412" v="43" actId="1076"/>
          <ac:spMkLst>
            <pc:docMk/>
            <pc:sldMk cId="1300231059" sldId="923"/>
            <ac:spMk id="10" creationId="{EC038194-0A51-8551-78EB-F1C62578DCEA}"/>
          </ac:spMkLst>
        </pc:spChg>
      </pc:sldChg>
      <pc:sldChg chg="modSp mod">
        <pc:chgData name="Vivian Antonopoulou" userId="b56298f00e27b472" providerId="LiveId" clId="{5D1E0A41-37E1-4570-B11F-AA99EFD4D27D}" dt="2023-12-10T22:17:19.196" v="49" actId="14100"/>
        <pc:sldMkLst>
          <pc:docMk/>
          <pc:sldMk cId="789434998" sldId="1329"/>
        </pc:sldMkLst>
        <pc:spChg chg="mod">
          <ac:chgData name="Vivian Antonopoulou" userId="b56298f00e27b472" providerId="LiveId" clId="{5D1E0A41-37E1-4570-B11F-AA99EFD4D27D}" dt="2023-12-10T22:17:19.196" v="49" actId="14100"/>
          <ac:spMkLst>
            <pc:docMk/>
            <pc:sldMk cId="789434998" sldId="1329"/>
            <ac:spMk id="10" creationId="{00000000-0000-0000-0000-000000000000}"/>
          </ac:spMkLst>
        </pc:spChg>
        <pc:grpChg chg="mod">
          <ac:chgData name="Vivian Antonopoulou" userId="b56298f00e27b472" providerId="LiveId" clId="{5D1E0A41-37E1-4570-B11F-AA99EFD4D27D}" dt="2023-12-10T17:27:46.851" v="1" actId="14100"/>
          <ac:grpSpMkLst>
            <pc:docMk/>
            <pc:sldMk cId="789434998" sldId="1329"/>
            <ac:grpSpMk id="8" creationId="{00000000-0000-0000-0000-000000000000}"/>
          </ac:grpSpMkLst>
        </pc:grpChg>
        <pc:picChg chg="mod">
          <ac:chgData name="Vivian Antonopoulou" userId="b56298f00e27b472" providerId="LiveId" clId="{5D1E0A41-37E1-4570-B11F-AA99EFD4D27D}" dt="2023-12-10T17:27:49.287" v="2" actId="1076"/>
          <ac:picMkLst>
            <pc:docMk/>
            <pc:sldMk cId="789434998" sldId="1329"/>
            <ac:picMk id="11" creationId="{00000000-0000-0000-0000-000000000000}"/>
          </ac:picMkLst>
        </pc:picChg>
      </pc:sldChg>
      <pc:sldChg chg="del">
        <pc:chgData name="Vivian Antonopoulou" userId="b56298f00e27b472" providerId="LiveId" clId="{5D1E0A41-37E1-4570-B11F-AA99EFD4D27D}" dt="2023-12-10T22:18:26.922" v="58" actId="47"/>
        <pc:sldMkLst>
          <pc:docMk/>
          <pc:sldMk cId="444872658" sldId="1349"/>
        </pc:sldMkLst>
      </pc:sldChg>
      <pc:sldChg chg="modSp">
        <pc:chgData name="Vivian Antonopoulou" userId="b56298f00e27b472" providerId="LiveId" clId="{5D1E0A41-37E1-4570-B11F-AA99EFD4D27D}" dt="2023-12-10T22:17:35.171" v="52" actId="403"/>
        <pc:sldMkLst>
          <pc:docMk/>
          <pc:sldMk cId="945551638" sldId="1350"/>
        </pc:sldMkLst>
        <pc:spChg chg="mod">
          <ac:chgData name="Vivian Antonopoulou" userId="b56298f00e27b472" providerId="LiveId" clId="{5D1E0A41-37E1-4570-B11F-AA99EFD4D27D}" dt="2023-12-10T22:17:35.171" v="52" actId="403"/>
          <ac:spMkLst>
            <pc:docMk/>
            <pc:sldMk cId="945551638" sldId="1350"/>
            <ac:spMk id="8" creationId="{00000000-0000-0000-0000-000000000000}"/>
          </ac:spMkLst>
        </pc:spChg>
      </pc:sldChg>
      <pc:sldChg chg="modSp">
        <pc:chgData name="Vivian Antonopoulou" userId="b56298f00e27b472" providerId="LiveId" clId="{5D1E0A41-37E1-4570-B11F-AA99EFD4D27D}" dt="2023-12-10T22:17:31.067" v="51" actId="403"/>
        <pc:sldMkLst>
          <pc:docMk/>
          <pc:sldMk cId="162253349" sldId="1351"/>
        </pc:sldMkLst>
        <pc:spChg chg="mod">
          <ac:chgData name="Vivian Antonopoulou" userId="b56298f00e27b472" providerId="LiveId" clId="{5D1E0A41-37E1-4570-B11F-AA99EFD4D27D}" dt="2023-12-10T22:17:31.067" v="51" actId="403"/>
          <ac:spMkLst>
            <pc:docMk/>
            <pc:sldMk cId="162253349" sldId="1351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5D1E0A41-37E1-4570-B11F-AA99EFD4D27D}" dt="2023-12-10T17:28:19.473" v="4" actId="1076"/>
        <pc:sldMkLst>
          <pc:docMk/>
          <pc:sldMk cId="3387755243" sldId="1352"/>
        </pc:sldMkLst>
        <pc:spChg chg="mod">
          <ac:chgData name="Vivian Antonopoulou" userId="b56298f00e27b472" providerId="LiveId" clId="{5D1E0A41-37E1-4570-B11F-AA99EFD4D27D}" dt="2023-12-10T17:28:15.917" v="3" actId="1076"/>
          <ac:spMkLst>
            <pc:docMk/>
            <pc:sldMk cId="3387755243" sldId="1352"/>
            <ac:spMk id="6" creationId="{4B99CF48-AC28-A013-31D0-0159F7274E15}"/>
          </ac:spMkLst>
        </pc:spChg>
        <pc:spChg chg="mod">
          <ac:chgData name="Vivian Antonopoulou" userId="b56298f00e27b472" providerId="LiveId" clId="{5D1E0A41-37E1-4570-B11F-AA99EFD4D27D}" dt="2023-12-10T17:28:19.473" v="4" actId="1076"/>
          <ac:spMkLst>
            <pc:docMk/>
            <pc:sldMk cId="3387755243" sldId="1352"/>
            <ac:spMk id="10" creationId="{4B99CF48-AC28-A013-31D0-0159F7274E15}"/>
          </ac:spMkLst>
        </pc:spChg>
      </pc:sldChg>
    </pc:docChg>
  </pc:docChgLst>
  <pc:docChgLst>
    <pc:chgData name="Vivian Antonopoulou" userId="b56298f00e27b472" providerId="LiveId" clId="{647927EA-A037-48C0-8ACF-922022D36FDE}"/>
    <pc:docChg chg="undo custSel modSld modMainMaster">
      <pc:chgData name="Vivian Antonopoulou" userId="b56298f00e27b472" providerId="LiveId" clId="{647927EA-A037-48C0-8ACF-922022D36FDE}" dt="2022-12-12T10:46:34.848" v="189"/>
      <pc:docMkLst>
        <pc:docMk/>
      </pc:docMkLst>
      <pc:sldChg chg="addSp delSp modSp mod">
        <pc:chgData name="Vivian Antonopoulou" userId="b56298f00e27b472" providerId="LiveId" clId="{647927EA-A037-48C0-8ACF-922022D36FDE}" dt="2022-12-11T19:56:51.999" v="27" actId="1076"/>
        <pc:sldMkLst>
          <pc:docMk/>
          <pc:sldMk cId="2997531945" sldId="313"/>
        </pc:sldMkLst>
        <pc:spChg chg="add del">
          <ac:chgData name="Vivian Antonopoulou" userId="b56298f00e27b472" providerId="LiveId" clId="{647927EA-A037-48C0-8ACF-922022D36FDE}" dt="2022-12-11T19:56:38.463" v="24" actId="22"/>
          <ac:spMkLst>
            <pc:docMk/>
            <pc:sldMk cId="2997531945" sldId="313"/>
            <ac:spMk id="8" creationId="{B8FE3EB0-4639-ADA4-0CF8-5B05D7454EC9}"/>
          </ac:spMkLst>
        </pc:spChg>
        <pc:spChg chg="add mod">
          <ac:chgData name="Vivian Antonopoulou" userId="b56298f00e27b472" providerId="LiveId" clId="{647927EA-A037-48C0-8ACF-922022D36FDE}" dt="2022-12-11T19:56:51.999" v="27" actId="1076"/>
          <ac:spMkLst>
            <pc:docMk/>
            <pc:sldMk cId="2997531945" sldId="313"/>
            <ac:spMk id="10" creationId="{EBB2A869-E414-5525-8344-0F1979346F4D}"/>
          </ac:spMkLst>
        </pc:spChg>
      </pc:sldChg>
      <pc:sldChg chg="addSp modSp">
        <pc:chgData name="Vivian Antonopoulou" userId="b56298f00e27b472" providerId="LiveId" clId="{647927EA-A037-48C0-8ACF-922022D36FDE}" dt="2022-12-11T19:56:56.970" v="28"/>
        <pc:sldMkLst>
          <pc:docMk/>
          <pc:sldMk cId="1046893998" sldId="314"/>
        </pc:sldMkLst>
        <pc:spChg chg="add mod">
          <ac:chgData name="Vivian Antonopoulou" userId="b56298f00e27b472" providerId="LiveId" clId="{647927EA-A037-48C0-8ACF-922022D36FDE}" dt="2022-12-11T19:56:56.970" v="28"/>
          <ac:spMkLst>
            <pc:docMk/>
            <pc:sldMk cId="1046893998" sldId="314"/>
            <ac:spMk id="2" creationId="{24ADAFDC-166A-526A-2FF1-075516ADD5D6}"/>
          </ac:spMkLst>
        </pc:spChg>
      </pc:sldChg>
      <pc:sldChg chg="modSp mod">
        <pc:chgData name="Vivian Antonopoulou" userId="b56298f00e27b472" providerId="LiveId" clId="{647927EA-A037-48C0-8ACF-922022D36FDE}" dt="2022-12-11T19:55:15.800" v="11" actId="20577"/>
        <pc:sldMkLst>
          <pc:docMk/>
          <pc:sldMk cId="3693891774" sldId="901"/>
        </pc:sldMkLst>
        <pc:spChg chg="mod">
          <ac:chgData name="Vivian Antonopoulou" userId="b56298f00e27b472" providerId="LiveId" clId="{647927EA-A037-48C0-8ACF-922022D36FDE}" dt="2022-12-11T19:55:10.407" v="9" actId="20577"/>
          <ac:spMkLst>
            <pc:docMk/>
            <pc:sldMk cId="3693891774" sldId="901"/>
            <ac:spMk id="24583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19:55:15.800" v="11" actId="20577"/>
          <ac:spMkLst>
            <pc:docMk/>
            <pc:sldMk cId="3693891774" sldId="901"/>
            <ac:spMk id="24585" creationId="{00000000-0000-0000-0000-000000000000}"/>
          </ac:spMkLst>
        </pc:spChg>
      </pc:sldChg>
      <pc:sldChg chg="addSp modSp mod">
        <pc:chgData name="Vivian Antonopoulou" userId="b56298f00e27b472" providerId="LiveId" clId="{647927EA-A037-48C0-8ACF-922022D36FDE}" dt="2022-12-11T20:05:13.447" v="132" actId="14100"/>
        <pc:sldMkLst>
          <pc:docMk/>
          <pc:sldMk cId="97930648" sldId="902"/>
        </pc:sldMkLst>
        <pc:spChg chg="add mod">
          <ac:chgData name="Vivian Antonopoulou" userId="b56298f00e27b472" providerId="LiveId" clId="{647927EA-A037-48C0-8ACF-922022D36FDE}" dt="2022-12-11T19:57:07.572" v="31" actId="1076"/>
          <ac:spMkLst>
            <pc:docMk/>
            <pc:sldMk cId="97930648" sldId="902"/>
            <ac:spMk id="5" creationId="{8FF54719-4AB2-27C4-C6CC-9C58CF5B6D31}"/>
          </ac:spMkLst>
        </pc:spChg>
        <pc:graphicFrameChg chg="add mod modGraphic">
          <ac:chgData name="Vivian Antonopoulou" userId="b56298f00e27b472" providerId="LiveId" clId="{647927EA-A037-48C0-8ACF-922022D36FDE}" dt="2022-12-11T20:05:13.447" v="132" actId="14100"/>
          <ac:graphicFrameMkLst>
            <pc:docMk/>
            <pc:sldMk cId="97930648" sldId="902"/>
            <ac:graphicFrameMk id="4" creationId="{C86D672C-4799-090F-40B0-684FD05F9F1D}"/>
          </ac:graphicFrameMkLst>
        </pc:graphicFrameChg>
        <pc:graphicFrameChg chg="mod modGraphic">
          <ac:chgData name="Vivian Antonopoulou" userId="b56298f00e27b472" providerId="LiveId" clId="{647927EA-A037-48C0-8ACF-922022D36FDE}" dt="2022-12-11T20:04:17.021" v="131" actId="14100"/>
          <ac:graphicFrameMkLst>
            <pc:docMk/>
            <pc:sldMk cId="97930648" sldId="902"/>
            <ac:graphicFrameMk id="8" creationId="{00000000-0000-0000-0000-000000000000}"/>
          </ac:graphicFrameMkLst>
        </pc:graphicFrameChg>
        <pc:picChg chg="mod">
          <ac:chgData name="Vivian Antonopoulou" userId="b56298f00e27b472" providerId="LiveId" clId="{647927EA-A037-48C0-8ACF-922022D36FDE}" dt="2022-12-11T19:57:26.134" v="37" actId="1076"/>
          <ac:picMkLst>
            <pc:docMk/>
            <pc:sldMk cId="97930648" sldId="902"/>
            <ac:picMk id="3" creationId="{50C251DF-AAFF-A54E-8A0B-1D16BE39D586}"/>
          </ac:picMkLst>
        </pc:picChg>
      </pc:sldChg>
      <pc:sldChg chg="modSp mod">
        <pc:chgData name="Vivian Antonopoulou" userId="b56298f00e27b472" providerId="LiveId" clId="{647927EA-A037-48C0-8ACF-922022D36FDE}" dt="2022-12-11T20:00:08.976" v="72" actId="1076"/>
        <pc:sldMkLst>
          <pc:docMk/>
          <pc:sldMk cId="2147758976" sldId="903"/>
        </pc:sldMkLst>
        <pc:spChg chg="mod">
          <ac:chgData name="Vivian Antonopoulou" userId="b56298f00e27b472" providerId="LiveId" clId="{647927EA-A037-48C0-8ACF-922022D36FDE}" dt="2022-12-11T20:00:08.976" v="72" actId="1076"/>
          <ac:spMkLst>
            <pc:docMk/>
            <pc:sldMk cId="2147758976" sldId="903"/>
            <ac:spMk id="24582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19:59:51.541" v="67" actId="20577"/>
          <ac:spMkLst>
            <pc:docMk/>
            <pc:sldMk cId="2147758976" sldId="903"/>
            <ac:spMk id="24583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20:00:03.648" v="71" actId="20577"/>
          <ac:spMkLst>
            <pc:docMk/>
            <pc:sldMk cId="2147758976" sldId="903"/>
            <ac:spMk id="24585" creationId="{00000000-0000-0000-0000-000000000000}"/>
          </ac:spMkLst>
        </pc:spChg>
      </pc:sldChg>
      <pc:sldChg chg="addSp modSp mod">
        <pc:chgData name="Vivian Antonopoulou" userId="b56298f00e27b472" providerId="LiveId" clId="{647927EA-A037-48C0-8ACF-922022D36FDE}" dt="2022-12-11T20:03:39.513" v="123" actId="242"/>
        <pc:sldMkLst>
          <pc:docMk/>
          <pc:sldMk cId="147809989" sldId="904"/>
        </pc:sldMkLst>
        <pc:spChg chg="add mod">
          <ac:chgData name="Vivian Antonopoulou" userId="b56298f00e27b472" providerId="LiveId" clId="{647927EA-A037-48C0-8ACF-922022D36FDE}" dt="2022-12-11T19:57:10.973" v="32"/>
          <ac:spMkLst>
            <pc:docMk/>
            <pc:sldMk cId="147809989" sldId="904"/>
            <ac:spMk id="5" creationId="{0E05FA3E-97C7-949F-606C-2D8557A2E596}"/>
          </ac:spMkLst>
        </pc:spChg>
        <pc:graphicFrameChg chg="add mod modGraphic">
          <ac:chgData name="Vivian Antonopoulou" userId="b56298f00e27b472" providerId="LiveId" clId="{647927EA-A037-48C0-8ACF-922022D36FDE}" dt="2022-12-11T20:03:35.788" v="121"/>
          <ac:graphicFrameMkLst>
            <pc:docMk/>
            <pc:sldMk cId="147809989" sldId="904"/>
            <ac:graphicFrameMk id="4" creationId="{CD93C8A4-9804-B290-18B1-5C8A7A6E15A6}"/>
          </ac:graphicFrameMkLst>
        </pc:graphicFrameChg>
        <pc:graphicFrameChg chg="mod modGraphic">
          <ac:chgData name="Vivian Antonopoulou" userId="b56298f00e27b472" providerId="LiveId" clId="{647927EA-A037-48C0-8ACF-922022D36FDE}" dt="2022-12-11T20:03:39.513" v="123" actId="242"/>
          <ac:graphicFrameMkLst>
            <pc:docMk/>
            <pc:sldMk cId="147809989" sldId="904"/>
            <ac:graphicFrameMk id="8" creationId="{00000000-0000-0000-0000-000000000000}"/>
          </ac:graphicFrameMkLst>
        </pc:graphicFrameChg>
        <pc:picChg chg="mod">
          <ac:chgData name="Vivian Antonopoulou" userId="b56298f00e27b472" providerId="LiveId" clId="{647927EA-A037-48C0-8ACF-922022D36FDE}" dt="2022-12-11T19:57:22.621" v="36" actId="1076"/>
          <ac:picMkLst>
            <pc:docMk/>
            <pc:sldMk cId="147809989" sldId="904"/>
            <ac:picMk id="3" creationId="{50C251DF-AAFF-A54E-8A0B-1D16BE39D586}"/>
          </ac:picMkLst>
        </pc:picChg>
      </pc:sldChg>
      <pc:sldChg chg="addSp delSp modSp mod">
        <pc:chgData name="Vivian Antonopoulou" userId="b56298f00e27b472" providerId="LiveId" clId="{647927EA-A037-48C0-8ACF-922022D36FDE}" dt="2022-12-11T20:08:57.937" v="154" actId="20577"/>
        <pc:sldMkLst>
          <pc:docMk/>
          <pc:sldMk cId="2464503376" sldId="912"/>
        </pc:sldMkLst>
        <pc:spChg chg="add mod">
          <ac:chgData name="Vivian Antonopoulou" userId="b56298f00e27b472" providerId="LiveId" clId="{647927EA-A037-48C0-8ACF-922022D36FDE}" dt="2022-12-11T20:07:23.284" v="135" actId="1076"/>
          <ac:spMkLst>
            <pc:docMk/>
            <pc:sldMk cId="2464503376" sldId="912"/>
            <ac:spMk id="5" creationId="{2D840F3E-73A6-DA67-C4AF-79A5517FA446}"/>
          </ac:spMkLst>
        </pc:spChg>
        <pc:spChg chg="add mod">
          <ac:chgData name="Vivian Antonopoulou" userId="b56298f00e27b472" providerId="LiveId" clId="{647927EA-A037-48C0-8ACF-922022D36FDE}" dt="2022-12-11T20:07:38.095" v="141" actId="20577"/>
          <ac:spMkLst>
            <pc:docMk/>
            <pc:sldMk cId="2464503376" sldId="912"/>
            <ac:spMk id="6" creationId="{0CFA4A5E-AF2B-10A8-E1B0-AAF9A8F95260}"/>
          </ac:spMkLst>
        </pc:spChg>
        <pc:spChg chg="add mod">
          <ac:chgData name="Vivian Antonopoulou" userId="b56298f00e27b472" providerId="LiveId" clId="{647927EA-A037-48C0-8ACF-922022D36FDE}" dt="2022-12-11T20:07:43.687" v="144" actId="20577"/>
          <ac:spMkLst>
            <pc:docMk/>
            <pc:sldMk cId="2464503376" sldId="912"/>
            <ac:spMk id="7" creationId="{C2E05006-8712-58BC-0A25-72E94E3426A3}"/>
          </ac:spMkLst>
        </pc:spChg>
        <pc:spChg chg="mod">
          <ac:chgData name="Vivian Antonopoulou" userId="b56298f00e27b472" providerId="LiveId" clId="{647927EA-A037-48C0-8ACF-922022D36FDE}" dt="2022-12-11T20:07:18.159" v="133" actId="1076"/>
          <ac:spMkLst>
            <pc:docMk/>
            <pc:sldMk cId="2464503376" sldId="912"/>
            <ac:spMk id="10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20:08:46.100" v="151" actId="20577"/>
          <ac:spMkLst>
            <pc:docMk/>
            <pc:sldMk cId="2464503376" sldId="912"/>
            <ac:spMk id="11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20:08:57.937" v="154" actId="20577"/>
          <ac:spMkLst>
            <pc:docMk/>
            <pc:sldMk cId="2464503376" sldId="912"/>
            <ac:spMk id="13" creationId="{00000000-0000-0000-0000-000000000000}"/>
          </ac:spMkLst>
        </pc:spChg>
        <pc:graphicFrameChg chg="mod">
          <ac:chgData name="Vivian Antonopoulou" userId="b56298f00e27b472" providerId="LiveId" clId="{647927EA-A037-48C0-8ACF-922022D36FDE}" dt="2022-12-11T20:07:18.159" v="133" actId="1076"/>
          <ac:graphicFrameMkLst>
            <pc:docMk/>
            <pc:sldMk cId="2464503376" sldId="912"/>
            <ac:graphicFrameMk id="9" creationId="{00000000-0000-0000-0000-000000000000}"/>
          </ac:graphicFrameMkLst>
        </pc:graphicFrameChg>
        <pc:cxnChg chg="del mod">
          <ac:chgData name="Vivian Antonopoulou" userId="b56298f00e27b472" providerId="LiveId" clId="{647927EA-A037-48C0-8ACF-922022D36FDE}" dt="2022-12-11T20:08:23.590" v="148" actId="478"/>
          <ac:cxnSpMkLst>
            <pc:docMk/>
            <pc:sldMk cId="2464503376" sldId="912"/>
            <ac:cxnSpMk id="4" creationId="{14BB693C-CF63-DC49-08F0-03C039BF93F6}"/>
          </ac:cxnSpMkLst>
        </pc:cxnChg>
      </pc:sldChg>
      <pc:sldChg chg="addSp delSp modSp mod">
        <pc:chgData name="Vivian Antonopoulou" userId="b56298f00e27b472" providerId="LiveId" clId="{647927EA-A037-48C0-8ACF-922022D36FDE}" dt="2022-12-11T20:25:35.371" v="173" actId="478"/>
        <pc:sldMkLst>
          <pc:docMk/>
          <pc:sldMk cId="758946044" sldId="913"/>
        </pc:sldMkLst>
        <pc:spChg chg="add mod">
          <ac:chgData name="Vivian Antonopoulou" userId="b56298f00e27b472" providerId="LiveId" clId="{647927EA-A037-48C0-8ACF-922022D36FDE}" dt="2022-12-11T20:09:35.869" v="156" actId="1076"/>
          <ac:spMkLst>
            <pc:docMk/>
            <pc:sldMk cId="758946044" sldId="913"/>
            <ac:spMk id="3" creationId="{362084E2-D981-2EA6-97A3-914510DBC71F}"/>
          </ac:spMkLst>
        </pc:spChg>
        <pc:spChg chg="mod">
          <ac:chgData name="Vivian Antonopoulou" userId="b56298f00e27b472" providerId="LiveId" clId="{647927EA-A037-48C0-8ACF-922022D36FDE}" dt="2022-12-11T20:09:38.779" v="157" actId="6549"/>
          <ac:spMkLst>
            <pc:docMk/>
            <pc:sldMk cId="758946044" sldId="913"/>
            <ac:spMk id="6" creationId="{00000000-0000-0000-0000-000000000000}"/>
          </ac:spMkLst>
        </pc:spChg>
        <pc:graphicFrameChg chg="add del mod">
          <ac:chgData name="Vivian Antonopoulou" userId="b56298f00e27b472" providerId="LiveId" clId="{647927EA-A037-48C0-8ACF-922022D36FDE}" dt="2022-12-11T20:25:35.371" v="173" actId="478"/>
          <ac:graphicFrameMkLst>
            <pc:docMk/>
            <pc:sldMk cId="758946044" sldId="913"/>
            <ac:graphicFrameMk id="4" creationId="{BC37E70C-1439-802E-77DC-9B1D63429636}"/>
          </ac:graphicFrameMkLst>
        </pc:graphicFrameChg>
        <pc:graphicFrameChg chg="mod modGraphic">
          <ac:chgData name="Vivian Antonopoulou" userId="b56298f00e27b472" providerId="LiveId" clId="{647927EA-A037-48C0-8ACF-922022D36FDE}" dt="2022-12-11T20:13:57.506" v="171" actId="113"/>
          <ac:graphicFrameMkLst>
            <pc:docMk/>
            <pc:sldMk cId="758946044" sldId="913"/>
            <ac:graphicFrameMk id="7" creationId="{00000000-0000-0000-0000-000000000000}"/>
          </ac:graphicFrameMkLst>
        </pc:graphicFrameChg>
        <pc:graphicFrameChg chg="mod modGraphic">
          <ac:chgData name="Vivian Antonopoulou" userId="b56298f00e27b472" providerId="LiveId" clId="{647927EA-A037-48C0-8ACF-922022D36FDE}" dt="2022-12-11T20:12:28.532" v="164" actId="113"/>
          <ac:graphicFrameMkLst>
            <pc:docMk/>
            <pc:sldMk cId="758946044" sldId="913"/>
            <ac:graphicFrameMk id="8" creationId="{00000000-0000-0000-0000-000000000000}"/>
          </ac:graphicFrameMkLst>
        </pc:graphicFrameChg>
      </pc:sldChg>
      <pc:sldMasterChg chg="addSp delSp modSp mod modSldLayout">
        <pc:chgData name="Vivian Antonopoulou" userId="b56298f00e27b472" providerId="LiveId" clId="{647927EA-A037-48C0-8ACF-922022D36FDE}" dt="2022-12-12T10:45:31.086" v="179" actId="478"/>
        <pc:sldMasterMkLst>
          <pc:docMk/>
          <pc:sldMasterMk cId="1783376275" sldId="2147483660"/>
        </pc:sldMasterMkLst>
        <pc:spChg chg="add mod">
          <ac:chgData name="Vivian Antonopoulou" userId="b56298f00e27b472" providerId="LiveId" clId="{647927EA-A037-48C0-8ACF-922022D36FDE}" dt="2022-12-12T10:45:17.854" v="175"/>
          <ac:spMkLst>
            <pc:docMk/>
            <pc:sldMasterMk cId="1783376275" sldId="2147483660"/>
            <ac:spMk id="3" creationId="{630FD542-6D13-1C26-4943-7AC468AA25D9}"/>
          </ac:spMkLst>
        </pc:spChg>
        <pc:spChg chg="del">
          <ac:chgData name="Vivian Antonopoulou" userId="b56298f00e27b472" providerId="LiveId" clId="{647927EA-A037-48C0-8ACF-922022D36FDE}" dt="2022-12-12T10:45:16.659" v="174" actId="478"/>
          <ac:spMkLst>
            <pc:docMk/>
            <pc:sldMasterMk cId="1783376275" sldId="2147483660"/>
            <ac:spMk id="16" creationId="{00000000-0000-0000-0000-000000000000}"/>
          </ac:spMkLst>
        </pc:spChg>
        <pc:sldLayoutChg chg="addSp delSp mod">
          <pc:chgData name="Vivian Antonopoulou" userId="b56298f00e27b472" providerId="LiveId" clId="{647927EA-A037-48C0-8ACF-922022D36FDE}" dt="2022-12-12T10:45:31.086" v="179" actId="478"/>
          <pc:sldLayoutMkLst>
            <pc:docMk/>
            <pc:sldMasterMk cId="1783376275" sldId="2147483660"/>
            <pc:sldLayoutMk cId="3852947574" sldId="2147483661"/>
          </pc:sldLayoutMkLst>
          <pc:spChg chg="add del">
            <ac:chgData name="Vivian Antonopoulou" userId="b56298f00e27b472" providerId="LiveId" clId="{647927EA-A037-48C0-8ACF-922022D36FDE}" dt="2022-12-12T10:45:31.086" v="179" actId="478"/>
            <ac:spMkLst>
              <pc:docMk/>
              <pc:sldMasterMk cId="1783376275" sldId="2147483660"/>
              <pc:sldLayoutMk cId="3852947574" sldId="2147483661"/>
              <ac:spMk id="5" creationId="{00000000-0000-0000-0000-000000000000}"/>
            </ac:spMkLst>
          </pc:spChg>
        </pc:sldLayoutChg>
      </pc:sldMasterChg>
      <pc:sldMasterChg chg="addSp delSp modSp mod modSldLayout">
        <pc:chgData name="Vivian Antonopoulou" userId="b56298f00e27b472" providerId="LiveId" clId="{647927EA-A037-48C0-8ACF-922022D36FDE}" dt="2022-12-12T10:46:17.193" v="185"/>
        <pc:sldMasterMkLst>
          <pc:docMk/>
          <pc:sldMasterMk cId="750060728" sldId="2147483689"/>
        </pc:sldMasterMkLst>
        <pc:spChg chg="add mod">
          <ac:chgData name="Vivian Antonopoulou" userId="b56298f00e27b472" providerId="LiveId" clId="{647927EA-A037-48C0-8ACF-922022D36FDE}" dt="2022-12-12T10:45:59.764" v="181"/>
          <ac:spMkLst>
            <pc:docMk/>
            <pc:sldMasterMk cId="750060728" sldId="2147483689"/>
            <ac:spMk id="2" creationId="{C45B812E-5784-AB59-3850-5ACC68BBA25A}"/>
          </ac:spMkLst>
        </pc:spChg>
        <pc:spChg chg="del">
          <ac:chgData name="Vivian Antonopoulou" userId="b56298f00e27b472" providerId="LiveId" clId="{647927EA-A037-48C0-8ACF-922022D36FDE}" dt="2022-12-12T10:45:59.011" v="180" actId="478"/>
          <ac:spMkLst>
            <pc:docMk/>
            <pc:sldMasterMk cId="750060728" sldId="2147483689"/>
            <ac:spMk id="14" creationId="{00000000-0000-0000-0000-000000000000}"/>
          </ac:spMkLst>
        </pc:spChg>
        <pc:sldLayoutChg chg="addSp delSp modSp mod">
          <pc:chgData name="Vivian Antonopoulou" userId="b56298f00e27b472" providerId="LiveId" clId="{647927EA-A037-48C0-8ACF-922022D36FDE}" dt="2022-12-12T10:46:12.176" v="183"/>
          <pc:sldLayoutMkLst>
            <pc:docMk/>
            <pc:sldMasterMk cId="750060728" sldId="2147483689"/>
            <pc:sldLayoutMk cId="1606536857" sldId="2147483692"/>
          </pc:sldLayoutMkLst>
          <pc:spChg chg="add mod">
            <ac:chgData name="Vivian Antonopoulou" userId="b56298f00e27b472" providerId="LiveId" clId="{647927EA-A037-48C0-8ACF-922022D36FDE}" dt="2022-12-12T10:46:12.176" v="183"/>
            <ac:spMkLst>
              <pc:docMk/>
              <pc:sldMasterMk cId="750060728" sldId="2147483689"/>
              <pc:sldLayoutMk cId="1606536857" sldId="2147483692"/>
              <ac:spMk id="2" creationId="{E52A8FA7-66C6-72B4-4383-E89B94366D1E}"/>
            </ac:spMkLst>
          </pc:spChg>
          <pc:spChg chg="del">
            <ac:chgData name="Vivian Antonopoulou" userId="b56298f00e27b472" providerId="LiveId" clId="{647927EA-A037-48C0-8ACF-922022D36FDE}" dt="2022-12-12T10:46:11.566" v="182" actId="478"/>
            <ac:spMkLst>
              <pc:docMk/>
              <pc:sldMasterMk cId="750060728" sldId="2147483689"/>
              <pc:sldLayoutMk cId="1606536857" sldId="2147483692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647927EA-A037-48C0-8ACF-922022D36FDE}" dt="2022-12-12T10:46:17.193" v="185"/>
          <pc:sldLayoutMkLst>
            <pc:docMk/>
            <pc:sldMasterMk cId="750060728" sldId="2147483689"/>
            <pc:sldLayoutMk cId="4171317498" sldId="2147483693"/>
          </pc:sldLayoutMkLst>
          <pc:spChg chg="add mod">
            <ac:chgData name="Vivian Antonopoulou" userId="b56298f00e27b472" providerId="LiveId" clId="{647927EA-A037-48C0-8ACF-922022D36FDE}" dt="2022-12-12T10:46:17.193" v="185"/>
            <ac:spMkLst>
              <pc:docMk/>
              <pc:sldMasterMk cId="750060728" sldId="2147483689"/>
              <pc:sldLayoutMk cId="4171317498" sldId="2147483693"/>
              <ac:spMk id="2" creationId="{AD676114-D84F-A946-AD8C-6A0FA2FB232A}"/>
            </ac:spMkLst>
          </pc:spChg>
          <pc:spChg chg="del">
            <ac:chgData name="Vivian Antonopoulou" userId="b56298f00e27b472" providerId="LiveId" clId="{647927EA-A037-48C0-8ACF-922022D36FDE}" dt="2022-12-12T10:46:16.409" v="184" actId="478"/>
            <ac:spMkLst>
              <pc:docMk/>
              <pc:sldMasterMk cId="750060728" sldId="2147483689"/>
              <pc:sldLayoutMk cId="4171317498" sldId="2147483693"/>
              <ac:spMk id="15" creationId="{00000000-0000-0000-0000-000000000000}"/>
            </ac:spMkLst>
          </pc:spChg>
        </pc:sldLayoutChg>
      </pc:sldMasterChg>
      <pc:sldMasterChg chg="addSp delSp modSp mod">
        <pc:chgData name="Vivian Antonopoulou" userId="b56298f00e27b472" providerId="LiveId" clId="{647927EA-A037-48C0-8ACF-922022D36FDE}" dt="2022-12-12T10:46:22.523" v="187"/>
        <pc:sldMasterMkLst>
          <pc:docMk/>
          <pc:sldMasterMk cId="1003912794" sldId="2147483694"/>
        </pc:sldMasterMkLst>
        <pc:spChg chg="add mod">
          <ac:chgData name="Vivian Antonopoulou" userId="b56298f00e27b472" providerId="LiveId" clId="{647927EA-A037-48C0-8ACF-922022D36FDE}" dt="2022-12-12T10:46:22.523" v="187"/>
          <ac:spMkLst>
            <pc:docMk/>
            <pc:sldMasterMk cId="1003912794" sldId="2147483694"/>
            <ac:spMk id="3" creationId="{66239451-456B-A355-E4AF-E69CEC40B9EC}"/>
          </ac:spMkLst>
        </pc:spChg>
        <pc:spChg chg="del">
          <ac:chgData name="Vivian Antonopoulou" userId="b56298f00e27b472" providerId="LiveId" clId="{647927EA-A037-48C0-8ACF-922022D36FDE}" dt="2022-12-12T10:46:21.782" v="186" actId="478"/>
          <ac:spMkLst>
            <pc:docMk/>
            <pc:sldMasterMk cId="1003912794" sldId="2147483694"/>
            <ac:spMk id="16" creationId="{00000000-0000-0000-0000-000000000000}"/>
          </ac:spMkLst>
        </pc:spChg>
      </pc:sldMasterChg>
      <pc:sldMasterChg chg="addSp delSp modSp mod">
        <pc:chgData name="Vivian Antonopoulou" userId="b56298f00e27b472" providerId="LiveId" clId="{647927EA-A037-48C0-8ACF-922022D36FDE}" dt="2022-12-12T10:46:34.848" v="189"/>
        <pc:sldMasterMkLst>
          <pc:docMk/>
          <pc:sldMasterMk cId="3007242283" sldId="2147483699"/>
        </pc:sldMasterMkLst>
        <pc:spChg chg="add mod">
          <ac:chgData name="Vivian Antonopoulou" userId="b56298f00e27b472" providerId="LiveId" clId="{647927EA-A037-48C0-8ACF-922022D36FDE}" dt="2022-12-12T10:46:34.848" v="189"/>
          <ac:spMkLst>
            <pc:docMk/>
            <pc:sldMasterMk cId="3007242283" sldId="2147483699"/>
            <ac:spMk id="3" creationId="{6DC9518D-46C8-230B-57FF-505C801FEF6A}"/>
          </ac:spMkLst>
        </pc:spChg>
        <pc:spChg chg="del">
          <ac:chgData name="Vivian Antonopoulou" userId="b56298f00e27b472" providerId="LiveId" clId="{647927EA-A037-48C0-8ACF-922022D36FDE}" dt="2022-12-12T10:46:34.286" v="188" actId="478"/>
          <ac:spMkLst>
            <pc:docMk/>
            <pc:sldMasterMk cId="3007242283" sldId="2147483699"/>
            <ac:spMk id="16" creationId="{00000000-0000-0000-0000-000000000000}"/>
          </ac:spMkLst>
        </pc:spChg>
      </pc:sldMasterChg>
    </pc:docChg>
  </pc:docChgLst>
  <pc:docChgLst>
    <pc:chgData name="Dimitris Mavros" userId="5b21be12d6fcf79c" providerId="LiveId" clId="{25D69E68-7D4D-44C5-94E0-144F48203E0D}"/>
    <pc:docChg chg="modSld">
      <pc:chgData name="Dimitris Mavros" userId="5b21be12d6fcf79c" providerId="LiveId" clId="{25D69E68-7D4D-44C5-94E0-144F48203E0D}" dt="2022-12-13T16:27:08.587" v="0"/>
      <pc:docMkLst>
        <pc:docMk/>
      </pc:docMkLst>
      <pc:sldChg chg="addSp">
        <pc:chgData name="Dimitris Mavros" userId="5b21be12d6fcf79c" providerId="LiveId" clId="{25D69E68-7D4D-44C5-94E0-144F48203E0D}" dt="2022-12-13T16:27:08.587" v="0"/>
        <pc:sldMkLst>
          <pc:docMk/>
          <pc:sldMk cId="801414902" sldId="279"/>
        </pc:sldMkLst>
        <pc:inkChg chg="add">
          <ac:chgData name="Dimitris Mavros" userId="5b21be12d6fcf79c" providerId="LiveId" clId="{25D69E68-7D4D-44C5-94E0-144F48203E0D}" dt="2022-12-13T16:27:08.587" v="0"/>
          <ac:inkMkLst>
            <pc:docMk/>
            <pc:sldMk cId="801414902" sldId="279"/>
            <ac:inkMk id="6" creationId="{2F3484EB-EAF0-DB0A-D185-3EF2A0F2C411}"/>
          </ac:inkMkLst>
        </pc:inkChg>
      </pc:sldChg>
      <pc:sldChg chg="addSp">
        <pc:chgData name="Dimitris Mavros" userId="5b21be12d6fcf79c" providerId="LiveId" clId="{25D69E68-7D4D-44C5-94E0-144F48203E0D}" dt="2022-12-13T16:27:08.587" v="0"/>
        <pc:sldMkLst>
          <pc:docMk/>
          <pc:sldMk cId="2309135369" sldId="310"/>
        </pc:sldMkLst>
        <pc:inkChg chg="add">
          <ac:chgData name="Dimitris Mavros" userId="5b21be12d6fcf79c" providerId="LiveId" clId="{25D69E68-7D4D-44C5-94E0-144F48203E0D}" dt="2022-12-13T16:27:08.587" v="0"/>
          <ac:inkMkLst>
            <pc:docMk/>
            <pc:sldMk cId="2309135369" sldId="310"/>
            <ac:inkMk id="9" creationId="{52550DAC-53B7-DDEF-22D8-2ED2D569CEC9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87651485136594"/>
          <c:y val="0.11777245010553337"/>
          <c:w val="0.55119500603701832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21-41DA-9C79-530C8502774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21-41DA-9C79-530C8502774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21-41DA-9C79-530C850277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Ανταποκρίνομαι με μεγάλη δυσκολία μόλις που καταφέρνω να ανταποκριθώ στις βασικές προσωπικές / οικογενειακές οικονομικές υποχρεώσεις</c:v>
                </c:pt>
                <c:pt idx="1">
                  <c:v>Δεν έχω πρόβλημα να ανταποκριθώ στις προσωπικές / οικογενειακές μου οικονομικές υποχρεώσεις</c:v>
                </c:pt>
                <c:pt idx="2">
                  <c:v>Αδυνατώ πλήρως / σχεδόν πλήρως να ανταποκριθώ στις βασικές προσωπικές / οικογενειακές οικονομικές υποχρεώσεις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59.3</c:v>
                </c:pt>
                <c:pt idx="1">
                  <c:v>23.9</c:v>
                </c:pt>
                <c:pt idx="2">
                  <c:v>16.100000000000001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-145286688"/>
        <c:axId val="-142577792"/>
      </c:barChart>
      <c:catAx>
        <c:axId val="-145286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42577792"/>
        <c:crosses val="autoZero"/>
        <c:auto val="1"/>
        <c:lblAlgn val="ctr"/>
        <c:lblOffset val="100"/>
        <c:noMultiLvlLbl val="0"/>
      </c:catAx>
      <c:valAx>
        <c:axId val="-142577792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45286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5477603605725"/>
          <c:y val="0.11777233941591923"/>
          <c:w val="0.66471691613286799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8-4B14-8530-63DAD06FD4E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8-4B14-8530-63DAD06FD4E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8-4B14-8530-63DAD06FD4E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8-4B14-8530-63DAD06FD4E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8-4B14-8530-63DAD06FD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προς τη σωστή κατεύθυνση</c:v>
                </c:pt>
                <c:pt idx="1">
                  <c:v>Μάλλον προς τη σωστή κατεύθυνση</c:v>
                </c:pt>
                <c:pt idx="2">
                  <c:v>Μάλλον προς την λάθος κατεύθυνση</c:v>
                </c:pt>
                <c:pt idx="3">
                  <c:v>Σίγουρα προς την λάθος κατεύθυνση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26.8</c:v>
                </c:pt>
                <c:pt idx="1">
                  <c:v>39.799999999999997</c:v>
                </c:pt>
                <c:pt idx="2">
                  <c:v>8.3000000000000007</c:v>
                </c:pt>
                <c:pt idx="3">
                  <c:v>7.3</c:v>
                </c:pt>
                <c:pt idx="4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48-4B14-8530-63DAD06F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6493499240508E-2"/>
          <c:y val="0.10800864468512505"/>
          <c:w val="0.88297069166499054"/>
          <c:h val="0.7872997219528160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Αδυνατώ πλήρως / σχεδόν πλήρως να ανταποκριθώ στις βασικές προσωπικές / οικογενειακές οικονομικές υποχρεώσεις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  <a:tailEnd type="triangle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5095243339246056E-2"/>
                  <c:y val="-4.3007608764191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960558338629252E-2"/>
                      <c:h val="6.3516778916456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254-4AA6-880D-014C85999ED9}"/>
                </c:ext>
              </c:extLst>
            </c:dLbl>
            <c:dLbl>
              <c:idx val="2"/>
              <c:layout>
                <c:manualLayout>
                  <c:x val="-4.0770349576799694E-3"/>
                  <c:y val="-9.11629188348441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800">
                      <a:solidFill>
                        <a:srgbClr val="FF0000"/>
                      </a:solidFill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0569816860448512E-2"/>
                      <c:h val="6.8283516546209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A56-403E-8FF2-F35793250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IOYN. 25</c:v>
                </c:pt>
                <c:pt idx="1">
                  <c:v>ΔΕΚ. 25</c:v>
                </c:pt>
                <c:pt idx="2">
                  <c:v>ΙΟΥΛ. 26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</c:v>
                </c:pt>
                <c:pt idx="1">
                  <c:v>12.7</c:v>
                </c:pt>
                <c:pt idx="2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0-4B4C-BFD1-65DDF21DCD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Ανταποκρίνομαι με μεγάλη δυσκολία μόλις που καταφέρνω να ανταποκριθώ στις βασικές προσωπικές / οικογενειακές οικονομικές υποχρεώσεις</c:v>
                </c:pt>
              </c:strCache>
            </c:strRef>
          </c:tx>
          <c:spPr>
            <a:ln w="155575" cap="rnd">
              <a:solidFill>
                <a:srgbClr val="FFC000"/>
              </a:solidFill>
              <a:round/>
              <a:headEnd type="none"/>
              <a:tailEnd type="triangle"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7.6449835132290074E-4"/>
                  <c:y val="-1.2083679891423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B-4EB9-B3F4-78AE98AD9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rgbClr val="FFC00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IOYN. 25</c:v>
                </c:pt>
                <c:pt idx="1">
                  <c:v>ΔΕΚ. 25</c:v>
                </c:pt>
                <c:pt idx="2">
                  <c:v>ΙΟΥΛ. 26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61.5</c:v>
                </c:pt>
                <c:pt idx="1">
                  <c:v>64.900000000000006</c:v>
                </c:pt>
                <c:pt idx="2">
                  <c:v>59.3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F0-4B4C-BFD1-65DDF21DCD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Δεν έχω πρόβλημα να ανταποκριθώ στις προσωπικές / οικογενειακές μου οικονομικές υποχρεώσεις</c:v>
                </c:pt>
              </c:strCache>
            </c:strRef>
          </c:tx>
          <c:spPr>
            <a:ln w="146050" cap="rnd">
              <a:solidFill>
                <a:srgbClr val="0070C0"/>
              </a:solidFill>
              <a:round/>
              <a:tailEnd type="triangle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8.9342057329599763E-3"/>
                  <c:y val="-4.7345527674102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E9-4EC4-B43F-3AE7443DBE9C}"/>
                </c:ext>
              </c:extLst>
            </c:dLbl>
            <c:dLbl>
              <c:idx val="2"/>
              <c:layout>
                <c:manualLayout>
                  <c:x val="-5.1278478701233133E-3"/>
                  <c:y val="-3.2949980032248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71359947418399E-2"/>
                      <c:h val="6.3516778916456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A56-403E-8FF2-F35793250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800">
                    <a:solidFill>
                      <a:srgbClr val="0070C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IOYN. 25</c:v>
                </c:pt>
                <c:pt idx="1">
                  <c:v>ΔΕΚ. 25</c:v>
                </c:pt>
                <c:pt idx="2">
                  <c:v>ΙΟΥΛ. 26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22.8</c:v>
                </c:pt>
                <c:pt idx="1">
                  <c:v>19.3</c:v>
                </c:pt>
                <c:pt idx="2">
                  <c:v>23.9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3F0-4B4C-BFD1-65DDF21DC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2576160"/>
        <c:axId val="-142577248"/>
      </c:lineChart>
      <c:catAx>
        <c:axId val="-1425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 sz="1800"/>
            </a:pPr>
            <a:endParaRPr lang="el-GR"/>
          </a:p>
        </c:txPr>
        <c:crossAx val="-142577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42577248"/>
        <c:scaling>
          <c:orientation val="minMax"/>
          <c:max val="70"/>
          <c:min val="10"/>
        </c:scaling>
        <c:delete val="1"/>
        <c:axPos val="l"/>
        <c:numFmt formatCode="General" sourceLinked="1"/>
        <c:majorTickMark val="none"/>
        <c:minorTickMark val="none"/>
        <c:tickLblPos val="nextTo"/>
        <c:crossAx val="-1425761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34748005540464"/>
          <c:y val="0.41947291141825083"/>
          <c:w val="0.59293102131601771"/>
          <c:h val="0.2573522236268042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011242811340057"/>
          <c:y val="5.7745372665714716E-2"/>
          <c:w val="0.53080805321945901"/>
          <c:h val="0.824300772136429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4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0E-4638-8617-5036197459D6}"/>
              </c:ext>
            </c:extLst>
          </c:dPt>
          <c:dPt>
            <c:idx val="1"/>
            <c:bubble3D val="0"/>
            <c:spPr>
              <a:solidFill>
                <a:srgbClr val="2D2D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0E-4638-8617-5036197459D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0E-4638-8617-5036197459D6}"/>
              </c:ext>
            </c:extLst>
          </c:dPt>
          <c:dPt>
            <c:idx val="3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0E-4638-8617-5036197459D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60E-4638-8617-5036197459D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60E-4638-8617-503619745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λάβει περισσότερα μέτρα από ότι της επιτρέπει η κατάσταση της Ελλ.Οικονομίας</c:v>
                </c:pt>
                <c:pt idx="1">
                  <c:v>Έχει λάβει όσα μέτρα της επιτρέπει η κατάσταση της Ελλ.Οικονομίας</c:v>
                </c:pt>
                <c:pt idx="2">
                  <c:v>Έχει λάβει λιγότερα μέτρα από αυτά που της επιτρέπει η κατάσταση της Ελλ.Οικονομίας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21.6</c:v>
                </c:pt>
                <c:pt idx="2">
                  <c:v>62.7</c:v>
                </c:pt>
                <c:pt idx="3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0E-4638-8617-5036197459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1953813642455814E-3"/>
          <c:y val="5.920708332646258E-3"/>
          <c:w val="0.38290615517858545"/>
          <c:h val="0.9940792916673537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970378838059949E-3"/>
          <c:y val="4.0843546317034504E-2"/>
          <c:w val="0.99260296211619403"/>
          <c:h val="0.74590057820787736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
</c:v>
                </c:pt>
              </c:strCache>
            </c:strRef>
          </c:tx>
          <c:spPr>
            <a:ln w="193675" cap="rnd">
              <a:solidFill>
                <a:srgbClr val="FF5B7A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3675" cap="rnd">
                <a:solidFill>
                  <a:srgbClr val="0066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D-4468-9F2B-1793F8AE759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93675" cap="rnd">
                <a:solidFill>
                  <a:srgbClr val="0066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9DD-4468-9F2B-1793F8AE759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3675" cap="rnd">
                <a:solidFill>
                  <a:srgbClr val="0066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F4F-4F75-8381-0D2B301E49CC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93675" cap="rnd">
                <a:solidFill>
                  <a:srgbClr val="0066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4F-4F75-8381-0D2B301E49CC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3675" cap="rnd">
                <a:solidFill>
                  <a:srgbClr val="0066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D-4468-9F2B-1793F8AE7598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93675" cap="rnd">
                <a:solidFill>
                  <a:srgbClr val="0066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69DD-4468-9F2B-1793F8AE7598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3675" cap="rnd">
                <a:solidFill>
                  <a:srgbClr val="0066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9DD-4468-9F2B-1793F8AE7598}"/>
              </c:ext>
            </c:extLst>
          </c:dPt>
          <c:dLbls>
            <c:dLbl>
              <c:idx val="3"/>
              <c:layout>
                <c:manualLayout>
                  <c:x val="-1.1366934358325009E-2"/>
                  <c:y val="-7.0687276913106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4F-4F75-8381-0D2B301E49CC}"/>
                </c:ext>
              </c:extLst>
            </c:dLbl>
            <c:dLbl>
              <c:idx val="4"/>
              <c:layout>
                <c:manualLayout>
                  <c:x val="-3.1636381078030559E-2"/>
                  <c:y val="-7.560123429323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F-4F75-8381-0D2B301E49CC}"/>
                </c:ext>
              </c:extLst>
            </c:dLbl>
            <c:dLbl>
              <c:idx val="9"/>
              <c:layout>
                <c:manualLayout>
                  <c:x val="-2.0455508984455358E-2"/>
                  <c:y val="-8.5040780298605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A-4048-8470-1D68B9C4B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8"/>
                <c:pt idx="0">
                  <c:v>ΙΟΥΝ. 2022</c:v>
                </c:pt>
                <c:pt idx="1">
                  <c:v>
ΔΕΚ 2022</c:v>
                </c:pt>
                <c:pt idx="2">
                  <c:v>ΔΕΚ. 2023</c:v>
                </c:pt>
                <c:pt idx="3">
                  <c:v>
ΙΟΥΛ. 2024</c:v>
                </c:pt>
                <c:pt idx="4">
                  <c:v>ΔΕΚ. 2024</c:v>
                </c:pt>
                <c:pt idx="5">
                  <c:v>ΙΟΥΝ. 2025</c:v>
                </c:pt>
                <c:pt idx="6">
                  <c:v>ΔΕΚ. 2025</c:v>
                </c:pt>
                <c:pt idx="7">
                  <c:v>ΙΟΥΛ.26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8"/>
                <c:pt idx="0">
                  <c:v>36.9</c:v>
                </c:pt>
                <c:pt idx="1">
                  <c:v>38.4</c:v>
                </c:pt>
                <c:pt idx="2">
                  <c:v>45.4</c:v>
                </c:pt>
                <c:pt idx="3">
                  <c:v>26.6</c:v>
                </c:pt>
                <c:pt idx="4">
                  <c:v>25.5</c:v>
                </c:pt>
                <c:pt idx="5">
                  <c:v>29.6</c:v>
                </c:pt>
                <c:pt idx="6">
                  <c:v>29.5</c:v>
                </c:pt>
                <c:pt idx="7">
                  <c:v>30.9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8D5-440A-8A7D-B08370D96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6061680"/>
        <c:axId val="626067664"/>
      </c:lineChart>
      <c:catAx>
        <c:axId val="6260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626067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26067664"/>
        <c:scaling>
          <c:orientation val="minMax"/>
          <c:max val="50"/>
          <c:min val="15"/>
        </c:scaling>
        <c:delete val="1"/>
        <c:axPos val="l"/>
        <c:numFmt formatCode="General" sourceLinked="1"/>
        <c:majorTickMark val="out"/>
        <c:minorTickMark val="none"/>
        <c:tickLblPos val="nextTo"/>
        <c:crossAx val="62606168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0026057453187"/>
          <c:y val="0.11777245010553337"/>
          <c:w val="0.716171337329778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8E-4457-A22C-989ADF01AE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8E-4457-A22C-989ADF01A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6-45F0-9DC3-562A8C1D7D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6-45F0-9DC3-562A8C1D7D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6-45F0-9DC3-562A8C1D7D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Θα μειωθούν αισθητά</c:v>
                </c:pt>
                <c:pt idx="1">
                  <c:v>Θα μειωθούν λίγο</c:v>
                </c:pt>
                <c:pt idx="2">
                  <c:v>Θα παραμείνουν ίδιες</c:v>
                </c:pt>
                <c:pt idx="3">
                  <c:v>Θα αυξηθούν  λίγο</c:v>
                </c:pt>
                <c:pt idx="4">
                  <c:v>Θα αυξηθούν αισθητά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3.1</c:v>
                </c:pt>
                <c:pt idx="1">
                  <c:v>9.1</c:v>
                </c:pt>
                <c:pt idx="2">
                  <c:v>17.8</c:v>
                </c:pt>
                <c:pt idx="3">
                  <c:v>28.9</c:v>
                </c:pt>
                <c:pt idx="4">
                  <c:v>37.4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763200416"/>
        <c:axId val="763198784"/>
      </c:barChart>
      <c:catAx>
        <c:axId val="763200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198784"/>
        <c:crosses val="autoZero"/>
        <c:auto val="1"/>
        <c:lblAlgn val="ctr"/>
        <c:lblOffset val="100"/>
        <c:noMultiLvlLbl val="0"/>
      </c:catAx>
      <c:valAx>
        <c:axId val="76319878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2004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92925223661177"/>
          <c:y val="6.0751214799453654E-2"/>
          <c:w val="0.64961134720158398"/>
          <c:h val="0.756033525648474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4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A7-4B73-ADE1-F5059EA0E36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A7-4B73-ADE1-F5059EA0E36E}"/>
              </c:ext>
            </c:extLst>
          </c:dPt>
          <c:dPt>
            <c:idx val="2"/>
            <c:bubble3D val="0"/>
            <c:explosion val="7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A7-4B73-ADE1-F5059EA0E36E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A7-4B73-ADE1-F5059EA0E36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A7-4B73-ADE1-F5059EA0E36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A7-4B73-ADE1-F5059EA0E36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A7-4B73-ADE1-F5059EA0E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Να μειωθεί η Ακρίβεια</c:v>
                </c:pt>
                <c:pt idx="1">
                  <c:v>Να αυξηθούν τα εισοδήματα/οι μισθοί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47.9</c:v>
                </c:pt>
                <c:pt idx="1">
                  <c:v>49.4</c:v>
                </c:pt>
                <c:pt idx="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A7-4B73-ADE1-F5059EA0E3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5348015500611935E-4"/>
          <c:y val="0.82650053263965151"/>
          <c:w val="0.94179147418124509"/>
          <c:h val="0.17049368039206825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5477603605725"/>
          <c:y val="0.11777233941591923"/>
          <c:w val="0.66471691613286799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8-4B14-8530-63DAD06FD4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8-4B14-8530-63DAD06FD4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8-4B14-8530-63DAD06FD4E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8-4B14-8530-63DAD06FD4E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8-4B14-8530-63DAD06FD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Nαι το γνωρίζω</c:v>
                </c:pt>
                <c:pt idx="1">
                  <c:v>Ναι έχω μπει στο site/ιστοσελίδα</c:v>
                </c:pt>
                <c:pt idx="2">
                  <c:v>Ναι το χρησιμοποιώ/ έχω κατεβάσει την εφαρμογή (application)</c:v>
                </c:pt>
                <c:pt idx="3">
                  <c:v>Όχι δεν το γνωρίζω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48.1</c:v>
                </c:pt>
                <c:pt idx="1">
                  <c:v>7.8</c:v>
                </c:pt>
                <c:pt idx="2">
                  <c:v>3.8</c:v>
                </c:pt>
                <c:pt idx="3">
                  <c:v>38.1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48-4B14-8530-63DAD06F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5477603605725"/>
          <c:y val="0.11777233941591923"/>
          <c:w val="0.66471691613286799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8-4B14-8530-63DAD06FD4E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8-4B14-8530-63DAD06FD4E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8-4B14-8530-63DAD06FD4E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8-4B14-8530-63DAD06FD4E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8-4B14-8530-63DAD06FD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προς την σωστή κατεύθυνση</c:v>
                </c:pt>
                <c:pt idx="1">
                  <c:v>Μάλλον προς την σωστή κατεύθυνση</c:v>
                </c:pt>
                <c:pt idx="2">
                  <c:v>Μάλλον προς την λάθος κατεύθυνση</c:v>
                </c:pt>
                <c:pt idx="3">
                  <c:v>Σίγουρα προς την λάθος κατεύθυνση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11.9</c:v>
                </c:pt>
                <c:pt idx="1">
                  <c:v>39.700000000000003</c:v>
                </c:pt>
                <c:pt idx="2">
                  <c:v>13.4</c:v>
                </c:pt>
                <c:pt idx="3">
                  <c:v>20.100000000000001</c:v>
                </c:pt>
                <c:pt idx="4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48-4B14-8530-63DAD06F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49309085162421"/>
          <c:y val="0.11777233941591923"/>
          <c:w val="0.49457853869754687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8-4B14-8530-63DAD06FD4E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8-4B14-8530-63DAD06FD4E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8-4B14-8530-63DAD06FD4E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8-4B14-8530-63DAD06FD4E8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8-4B14-8530-63DAD06FD4E8}"/>
              </c:ext>
            </c:extLst>
          </c:dPt>
          <c:dLbls>
            <c:dLbl>
              <c:idx val="0"/>
              <c:layout>
                <c:manualLayout>
                  <c:x val="5.830973628867811E-2"/>
                  <c:y val="2.12742050090019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48-4B14-8530-63DAD06FD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Σούπερ Μάρκετ</c:v>
                </c:pt>
                <c:pt idx="1">
                  <c:v>Ενέργεια</c:v>
                </c:pt>
                <c:pt idx="2">
                  <c:v>Στέγαση</c:v>
                </c:pt>
                <c:pt idx="3">
                  <c:v>Υπόλοιπο λιανεμπόριο εκτός Σούπερ Μάρκετ</c:v>
                </c:pt>
                <c:pt idx="4">
                  <c:v>Μετακινήσεις (ακτoπλοϊκά, αεροπορικά)</c:v>
                </c:pt>
                <c:pt idx="5">
                  <c:v>Διασκέδαση/ Ψυχαγωγία</c:v>
                </c:pt>
                <c:pt idx="6">
                  <c:v>Διαμονή σε ξενοδοχεία/ airbnb</c:v>
                </c:pt>
                <c:pt idx="7">
                  <c:v>Άλλο</c:v>
                </c:pt>
                <c:pt idx="8">
                  <c:v>Δξ/Δα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81.5</c:v>
                </c:pt>
                <c:pt idx="1">
                  <c:v>72.400000000000006</c:v>
                </c:pt>
                <c:pt idx="2">
                  <c:v>60.1</c:v>
                </c:pt>
                <c:pt idx="3">
                  <c:v>40.5</c:v>
                </c:pt>
                <c:pt idx="4">
                  <c:v>38.799999999999997</c:v>
                </c:pt>
                <c:pt idx="5">
                  <c:v>23</c:v>
                </c:pt>
                <c:pt idx="6">
                  <c:v>18.2</c:v>
                </c:pt>
                <c:pt idx="7">
                  <c:v>0.8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48-4B14-8530-63DAD06F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A4B8-639F-4029-97F9-32814A889D1B}" type="datetimeFigureOut">
              <a:rPr lang="el-GR" smtClean="0"/>
              <a:t>8/7/2026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0B6E6-AF62-43BB-977E-DFDFB8359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44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02" indent="-290499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170" indent="-231764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872" indent="-231764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575" indent="-231764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753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2932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110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288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238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20B76-9BE9-4D9F-BC15-2CA836022D69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238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2475"/>
            <a:ext cx="6688138" cy="376237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665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6095E-EC95-5BC8-D0AC-42694588A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E5247CA-DA19-9DC1-44BB-84CBBFE946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6838" y="9529763"/>
            <a:ext cx="2989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9" tIns="46263" rIns="92529" bIns="46263" anchor="b"/>
          <a:lstStyle>
            <a:lvl1pPr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177D5-2582-42CE-959C-34BECCE1E3BF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171CDE0-4C73-E990-CB97-433F646FD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52475"/>
            <a:ext cx="6683375" cy="376078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092FD45-9552-DCE4-52AD-CEBB80775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764090"/>
            <a:ext cx="5057775" cy="4516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9" tIns="46263" rIns="92529" bIns="46263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9140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6063" y="825500"/>
            <a:ext cx="7212013" cy="40576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36" y="5132172"/>
            <a:ext cx="4906125" cy="48829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29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5713227" y="6527475"/>
            <a:ext cx="4369467" cy="3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5" tIns="46292" rIns="92585" bIns="46292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E93ED-CCD9-4E33-BAE6-88BFD28FB96A}" type="slidenum">
              <a:rPr kumimoji="0" lang="en-GB" altLang="el-G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l-G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1138" y="515938"/>
            <a:ext cx="4579937" cy="25765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761" y="3264269"/>
            <a:ext cx="7395177" cy="3090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292" bIns="462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4304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6BFCE-1435-6616-AECB-0E0C05713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268A202-664E-6D57-1601-7DDF9D126A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B139468-8CFC-B736-5C9F-5D96AF7C2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8BA035D-7C57-AB8A-1BB8-89D759ADE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586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24270-3E45-0873-75EA-559592022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3F6432A-3800-9FF1-94C3-D972047845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B1C9CA5-B7AA-844B-4DF1-1631A23EA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7D94605-DF70-6C44-01AC-5CBA5C9A8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5462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797FC-D549-8007-652D-8CA3230E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956CC3D-CE82-4550-3FA2-DE9C94CC6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CB61315-BB58-A785-0F9B-1EE34BD19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AD682F6-C3AB-34CD-FB44-617083291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9372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CFAD2-F9CE-00E8-8C61-B8E8A1AC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84059AD-8CC9-30D9-3962-35999A696D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DC29D22-22EC-FCA3-7B93-C0E3DE995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D76E896-B7E5-8C1B-53AF-E48963514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9764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w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71230" y="649781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98D64-E2AE-4639-8F03-267DB9FD2974}" type="slidenum">
              <a:rPr lang="en-GB" altLang="en-US" smtClean="0"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9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2A30D-1C09-413F-AAB1-38F36600071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4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2B9C-D65E-4F64-95C3-B10F3B00F0D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2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FDCC-6AAC-4A08-B9E0-3793AB5E64C3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7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FE94D-439C-40F1-900E-BC07940E3988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70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5179A-1E2B-41AB-B400-4F1B4022FAEE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424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81D0F-6595-4F14-8EF3-954CD87C797B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48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71230" y="649781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9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97090" y="6526642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19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02715" y="65532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9852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46516" y="652230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8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97090" y="6526642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5957F-A2C6-4D06-A39C-2CF03C4C17D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33906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75501C2-B672-8905-1C6F-1BA276DDF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65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71230" y="649781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56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97090" y="6526642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81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02715" y="65532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9127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46516" y="652230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13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762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17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01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43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1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02715" y="65532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3E5831-5F11-4FA4-A164-95B9C382B08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1748451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144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807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52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468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720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65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4592" y="6597352"/>
            <a:ext cx="36301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003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4592" y="6553200"/>
            <a:ext cx="57606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56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352584" y="6610709"/>
            <a:ext cx="523776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505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77600" y="6525344"/>
            <a:ext cx="141589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43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46516" y="652230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95B4-F519-418F-8378-6BE06D40F56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7874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02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79596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55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11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7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9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FF8A-AAF8-4A12-8A91-9CA0EAF6CBB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2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25C3-021A-4B0B-8F70-0C181FE1CF4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1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3D88D-8CEC-4ED9-A53B-5596187D9A1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4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CD382-DFDA-4722-A27A-59C21AD112F2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n-US" dirty="0">
                <a:solidFill>
                  <a:srgbClr val="808080"/>
                </a:solidFill>
                <a:latin typeface="Calibri" panose="020F0502020204030204" pitchFamily="34" charset="0"/>
              </a:rPr>
              <a:t>Δείκτες στάσης πολίτη (Ακρίβεια) </a:t>
            </a:r>
            <a:endParaRPr lang="en-GB" altLang="en-US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 u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94474656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altLang="el-GR" sz="1800" b="1" i="0" u="none" dirty="0">
                <a:solidFill>
                  <a:srgbClr val="FFFF00"/>
                </a:solidFill>
              </a:rPr>
              <a:t>6.</a:t>
            </a:r>
            <a:endParaRPr lang="en-GB" altLang="el-GR" sz="1800" b="1" i="0" u="none" dirty="0">
              <a:solidFill>
                <a:srgbClr val="FFFF00"/>
              </a:solidFill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630FD542-6D13-1C26-4943-7AC468AA25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28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(Ακρίβεια)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 u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630FD542-6D13-1C26-4943-7AC468AA25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1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(Ακρίβεια)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 u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630FD542-6D13-1C26-4943-7AC468AA25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4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13713-8220-E7A8-C5CB-9073F360773B}"/>
              </a:ext>
            </a:extLst>
          </p:cNvPr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18E2641-EA82-A10E-6CD9-8A6FC007CC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r" defTabSz="914400" rtl="0" eaLnBrk="1" latinLnBrk="0" hangingPunct="1">
              <a:defRPr sz="1200" i="0" u="none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3C6839-5AEC-406A-AFF7-ED6FE105E1EB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2ACE1EA6-C707-630E-9DF8-974B680A6BB9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3" imgW="1249680" imgH="1249680" progId="Word.Picture.8">
                  <p:embed/>
                </p:oleObj>
              </mc:Choice>
              <mc:Fallback>
                <p:oleObj name="Picture" r:id="rId1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>
            <a:extLst>
              <a:ext uri="{FF2B5EF4-FFF2-40B4-BE49-F238E27FC236}">
                <a16:creationId xmlns:a16="http://schemas.microsoft.com/office/drawing/2014/main" id="{FB4DB8AD-857A-C1EC-FC15-B89752C8C6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54FEC67E-BAD8-A0F5-A02B-37A3824CD7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3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(Εισόδημα, Εργασία)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1" imgW="1249680" imgH="1249680" progId="Word.Picture.8">
                  <p:embed/>
                </p:oleObj>
              </mc:Choice>
              <mc:Fallback>
                <p:oleObj name="Picture" r:id="rId11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9870" y="6525344"/>
            <a:ext cx="430314" cy="365125"/>
          </a:xfrm>
          <a:prstGeom prst="rect">
            <a:avLst/>
          </a:prstGeom>
          <a:noFill/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69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lifo.gr/now/economy/posokaneigovgr-premiera-simera-gia-ti-nea-platforma-odigo-gia-ton-katanaloti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" y="2291173"/>
            <a:ext cx="949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99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</a:t>
            </a:r>
            <a:r>
              <a:rPr kumimoji="0" lang="el-GR" altLang="el-G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ΠΟΛΙΤΗ- Ακρίβεια 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73C26-DB76-2109-C095-7B9D845A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78" y="406923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u="none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u="none" dirty="0" err="1"/>
              <a:t>κλπ</a:t>
            </a:r>
            <a:r>
              <a:rPr lang="el-GR" altLang="en-US" sz="1800" i="0" u="none" dirty="0"/>
              <a:t>)</a:t>
            </a:r>
            <a:r>
              <a:rPr lang="en-US" altLang="en-US" sz="1800" i="0" u="none" dirty="0"/>
              <a:t> </a:t>
            </a:r>
            <a:r>
              <a:rPr lang="el-GR" altLang="en-US" sz="1800" i="0" u="none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6983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917980138"/>
              </p:ext>
            </p:extLst>
          </p:nvPr>
        </p:nvGraphicFramePr>
        <p:xfrm>
          <a:off x="2271888" y="708726"/>
          <a:ext cx="6595515" cy="58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9010" y="60818"/>
            <a:ext cx="10859380" cy="861759"/>
          </a:xfrm>
          <a:prstGeom prst="rect">
            <a:avLst/>
          </a:prstGeom>
        </p:spPr>
        <p:txBody>
          <a:bodyPr/>
          <a:lstStyle/>
          <a:p>
            <a:pPr lvl="0" algn="l">
              <a:buClr>
                <a:srgbClr val="0D0D0D"/>
              </a:buClr>
              <a:buSzPts val="1200"/>
            </a:pPr>
            <a:r>
              <a:rPr lang="el-GR" altLang="el-GR" sz="1800" b="1" dirty="0">
                <a:solidFill>
                  <a:srgbClr val="A50021"/>
                </a:solidFill>
                <a:cs typeface="Calibri" panose="020F0502020204030204" pitchFamily="34" charset="0"/>
              </a:rPr>
              <a:t>ΙΙΙ</a:t>
            </a:r>
            <a:r>
              <a:rPr lang="en-US" altLang="el-GR" sz="1600" b="1" dirty="0">
                <a:solidFill>
                  <a:srgbClr val="800000"/>
                </a:solidFill>
              </a:rPr>
              <a:t>.</a:t>
            </a:r>
            <a:r>
              <a:rPr lang="el-GR" altLang="el-GR" sz="1600" b="1" dirty="0">
                <a:solidFill>
                  <a:srgbClr val="800000"/>
                </a:solidFill>
              </a:rPr>
              <a:t> </a:t>
            </a:r>
            <a:r>
              <a:rPr lang="en-US" altLang="el-GR" sz="1800" b="1" kern="1200" dirty="0">
                <a:solidFill>
                  <a:prstClr val="black"/>
                </a:solidFill>
                <a:ea typeface="+mn-ea"/>
                <a:cs typeface="Calibri" panose="020F0502020204030204" pitchFamily="34" charset="0"/>
              </a:rPr>
              <a:t>O</a:t>
            </a:r>
            <a:r>
              <a:rPr lang="el-GR" altLang="el-GR" sz="1800" b="1" kern="1200" dirty="0">
                <a:solidFill>
                  <a:prstClr val="black"/>
                </a:solidFill>
                <a:ea typeface="+mn-ea"/>
                <a:cs typeface="Calibri" panose="020F0502020204030204" pitchFamily="34" charset="0"/>
              </a:rPr>
              <a:t>ι τιμές στα βασικά αγαθά τους επόμενους 12 μήνες θα αυξηθούν ή θα μειωθούν;</a:t>
            </a:r>
            <a:br>
              <a:rPr lang="el-GR" altLang="el-GR" sz="1800" b="1" kern="1200" dirty="0">
                <a:solidFill>
                  <a:prstClr val="black"/>
                </a:solidFill>
                <a:ea typeface="+mn-ea"/>
                <a:cs typeface="Calibri" panose="020F0502020204030204" pitchFamily="34" charset="0"/>
              </a:rPr>
            </a:b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Πιστεύετε ότι οι τιμές στα βασικά αγαθά τους επόμενους 12 μήνες θα...</a:t>
            </a:r>
            <a:br>
              <a:rPr lang="el-GR" sz="1800" dirty="0">
                <a:effectLst/>
                <a:latin typeface="Arial Unicode MS"/>
                <a:ea typeface="Times New Roman" panose="02020603050405020304" pitchFamily="18" charset="0"/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 </a:t>
            </a: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743701" y="6573422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2" name="AutoShape 4"/>
          <p:cNvSpPr>
            <a:spLocks/>
          </p:cNvSpPr>
          <p:nvPr/>
        </p:nvSpPr>
        <p:spPr bwMode="auto">
          <a:xfrm>
            <a:off x="5210355" y="1600454"/>
            <a:ext cx="194082" cy="996098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5299975" y="1936344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12,2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4" name="AutoShape 6"/>
          <p:cNvSpPr>
            <a:spLocks/>
          </p:cNvSpPr>
          <p:nvPr/>
        </p:nvSpPr>
        <p:spPr bwMode="auto">
          <a:xfrm>
            <a:off x="6864004" y="3743862"/>
            <a:ext cx="174972" cy="1068157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7038976" y="4079502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66,3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15AC47-E2E7-DB1D-4D1E-8A1CB37E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387BFAE-015C-27EE-E37A-68B04EA17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16B3A53D-F129-4860-F280-FFE9A121D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B9C4837-CF9D-6318-9431-712D359AB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" y="2291173"/>
            <a:ext cx="9835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458D7565-8EA5-7ED0-ADE1-0009F5647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D3C6092F-F305-42ED-1BA7-5EA5BB1F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16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ΠΟΛΙΤΗ- Ακρίβεια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>
            <a:extLst>
              <a:ext uri="{FF2B5EF4-FFF2-40B4-BE49-F238E27FC236}">
                <a16:creationId xmlns:a16="http://schemas.microsoft.com/office/drawing/2014/main" id="{FE74955B-9E07-BCDC-98E6-05C8222E7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28">
            <a:extLst>
              <a:ext uri="{FF2B5EF4-FFF2-40B4-BE49-F238E27FC236}">
                <a16:creationId xmlns:a16="http://schemas.microsoft.com/office/drawing/2014/main" id="{CD4C944C-BBC5-45CD-509C-B863520A9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" y="3013822"/>
            <a:ext cx="4784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l-GR" sz="1600" b="1" dirty="0">
                <a:solidFill>
                  <a:srgbClr val="FFFF00"/>
                </a:solidFill>
              </a:rPr>
              <a:t>IV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.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Θα επιλέγατε να μειωθεί η ακρίβεια ή να αυξηθούν τα εισοδήματα/ οι μισθοί;</a:t>
            </a:r>
            <a:endParaRPr kumimoji="0" lang="el-GR" altLang="el-G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3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EC77D-3792-5E5A-C3B9-D6BFDC84D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>
            <a:extLst>
              <a:ext uri="{FF2B5EF4-FFF2-40B4-BE49-F238E27FC236}">
                <a16:creationId xmlns:a16="http://schemas.microsoft.com/office/drawing/2014/main" id="{D9FD8A2C-E161-68B5-3809-87F36738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A4B15-5BCB-D77B-F73E-02ED7E3561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68879" y="6502477"/>
            <a:ext cx="343745" cy="27463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0C2CF0-7B8A-8D8F-9AC4-359ECD2E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4" y="10391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IV</a:t>
            </a: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Θα επιλέγατε να μειωθεί η ακρίβεια ή να αυξηθούν τα εισοδήματα/ οι μισθοί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 είχατε να επιλέξετε μια από τις δύο παρακάτω εναλλακτικές ποια θα επιλέγατε 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A52EA6C-8142-EF24-5517-6DDD7522F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21735"/>
              </p:ext>
            </p:extLst>
          </p:nvPr>
        </p:nvGraphicFramePr>
        <p:xfrm>
          <a:off x="4511824" y="1288760"/>
          <a:ext cx="7560296" cy="1989192"/>
        </p:xfrm>
        <a:graphic>
          <a:graphicData uri="http://schemas.openxmlformats.org/drawingml/2006/table">
            <a:tbl>
              <a:tblPr/>
              <a:tblGrid>
                <a:gridCol w="106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1227008115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618284305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2566959562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547207374"/>
                    </a:ext>
                  </a:extLst>
                </a:gridCol>
              </a:tblGrid>
              <a:tr h="642349">
                <a:tc>
                  <a:txBody>
                    <a:bodyPr/>
                    <a:lstStyle/>
                    <a:p>
                      <a:pPr algn="l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σήμερα</a:t>
                      </a:r>
                      <a:endParaRPr kumimoji="0" lang="el-GR" altLang="el-G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Να μειωθεί η Ακρίβεια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Να αυξηθούν τα εισοδήματα/οι μισθοί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D4A9134-7B02-5AC6-165A-D9E7FE1DE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5024"/>
              </p:ext>
            </p:extLst>
          </p:nvPr>
        </p:nvGraphicFramePr>
        <p:xfrm>
          <a:off x="4455673" y="3971993"/>
          <a:ext cx="7616447" cy="1594868"/>
        </p:xfrm>
        <a:graphic>
          <a:graphicData uri="http://schemas.openxmlformats.org/drawingml/2006/table">
            <a:tbl>
              <a:tblPr/>
              <a:tblGrid>
                <a:gridCol w="234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33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5787">
                <a:tc>
                  <a:txBody>
                    <a:bodyPr/>
                    <a:lstStyle/>
                    <a:p>
                      <a:pPr algn="ctr" fontAlgn="b"/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ΩΝ</a:t>
                      </a:r>
                      <a:endParaRPr kumimoji="0" lang="en-GB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7" marR="91437" marT="45710" marB="4571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ΑΝΔΡΕΣ</a:t>
                      </a:r>
                      <a:endParaRPr kumimoji="0" lang="en-US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48" marB="4574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ΓΥΝΑΙΚΕΣ</a:t>
                      </a:r>
                      <a:endParaRPr kumimoji="0" lang="en-US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48" marB="4574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17-</a:t>
                      </a:r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65+</a:t>
                      </a: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Να μειωθεί η Ακρίβεια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u="none" strike="noStrike" dirty="0">
                          <a:effectLst/>
                        </a:rPr>
                        <a:t>47,9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46,9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48,9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42,1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48,2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45,7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47,4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45,5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53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Να αυξηθούν τα εισοδήματα/οι μισθοί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u="none" strike="noStrike">
                          <a:effectLst/>
                        </a:rPr>
                        <a:t>49,4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50,9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48,1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52,4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47,2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49,1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53,2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46,4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1987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u="none" strike="noStrike" dirty="0">
                          <a:effectLst/>
                        </a:rPr>
                        <a:t>2,</a:t>
                      </a:r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2,2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5,5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4,6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5,2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1,6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1,3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0,6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2B72A5-3215-149A-9B59-1FC7FD566AD4}"/>
              </a:ext>
            </a:extLst>
          </p:cNvPr>
          <p:cNvSpPr txBox="1"/>
          <p:nvPr/>
        </p:nvSpPr>
        <p:spPr>
          <a:xfrm>
            <a:off x="10755734" y="3289490"/>
            <a:ext cx="13163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56AB123-E70D-EC73-2AE7-530AD24C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396409"/>
              </p:ext>
            </p:extLst>
          </p:nvPr>
        </p:nvGraphicFramePr>
        <p:xfrm>
          <a:off x="51114" y="1624436"/>
          <a:ext cx="4460710" cy="422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Οβάλ 4">
            <a:extLst>
              <a:ext uri="{FF2B5EF4-FFF2-40B4-BE49-F238E27FC236}">
                <a16:creationId xmlns:a16="http://schemas.microsoft.com/office/drawing/2014/main" id="{8ECF20B9-EA4C-C353-FEC1-A7174D38E06F}"/>
              </a:ext>
            </a:extLst>
          </p:cNvPr>
          <p:cNvSpPr/>
          <p:nvPr/>
        </p:nvSpPr>
        <p:spPr bwMode="auto">
          <a:xfrm>
            <a:off x="10798837" y="2543034"/>
            <a:ext cx="609191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2E1E6DA5-2178-C6AD-6900-50061738B4C9}"/>
              </a:ext>
            </a:extLst>
          </p:cNvPr>
          <p:cNvSpPr/>
          <p:nvPr/>
        </p:nvSpPr>
        <p:spPr bwMode="auto">
          <a:xfrm>
            <a:off x="10146543" y="2572757"/>
            <a:ext cx="609191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Οβάλ 4">
            <a:extLst>
              <a:ext uri="{FF2B5EF4-FFF2-40B4-BE49-F238E27FC236}">
                <a16:creationId xmlns:a16="http://schemas.microsoft.com/office/drawing/2014/main" id="{8038CCA7-2F24-B113-A1AC-2939C19913FD}"/>
              </a:ext>
            </a:extLst>
          </p:cNvPr>
          <p:cNvSpPr/>
          <p:nvPr/>
        </p:nvSpPr>
        <p:spPr bwMode="auto">
          <a:xfrm>
            <a:off x="6461796" y="2544271"/>
            <a:ext cx="609191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Οβάλ 4">
            <a:extLst>
              <a:ext uri="{FF2B5EF4-FFF2-40B4-BE49-F238E27FC236}">
                <a16:creationId xmlns:a16="http://schemas.microsoft.com/office/drawing/2014/main" id="{93DF1B5A-A049-02CC-A2FF-866469F01B09}"/>
              </a:ext>
            </a:extLst>
          </p:cNvPr>
          <p:cNvSpPr/>
          <p:nvPr/>
        </p:nvSpPr>
        <p:spPr bwMode="auto">
          <a:xfrm>
            <a:off x="9120336" y="5013176"/>
            <a:ext cx="609191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Οβάλ 4">
            <a:extLst>
              <a:ext uri="{FF2B5EF4-FFF2-40B4-BE49-F238E27FC236}">
                <a16:creationId xmlns:a16="http://schemas.microsoft.com/office/drawing/2014/main" id="{69DA4B6C-4435-C03E-8DE8-5F85423B5E40}"/>
              </a:ext>
            </a:extLst>
          </p:cNvPr>
          <p:cNvSpPr/>
          <p:nvPr/>
        </p:nvSpPr>
        <p:spPr bwMode="auto">
          <a:xfrm>
            <a:off x="10549203" y="4994450"/>
            <a:ext cx="609191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136ED567-E51B-3380-288D-3109B3C3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77" y="965275"/>
            <a:ext cx="2397451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ΤΑΣΕΙΣ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IOY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ΛΙΟΣ 2026</a:t>
            </a:r>
            <a:endParaRPr kumimoji="0" lang="en-US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3594FB-DFA8-1E8D-CA11-55901BE1280A}"/>
              </a:ext>
            </a:extLst>
          </p:cNvPr>
          <p:cNvSpPr txBox="1"/>
          <p:nvPr/>
        </p:nvSpPr>
        <p:spPr>
          <a:xfrm>
            <a:off x="3023543" y="4752335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Δεκ.2025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7C0BA0-A8F4-AED3-25E2-CB8595059A34}"/>
              </a:ext>
            </a:extLst>
          </p:cNvPr>
          <p:cNvSpPr txBox="1"/>
          <p:nvPr/>
        </p:nvSpPr>
        <p:spPr>
          <a:xfrm>
            <a:off x="2777952" y="3495889"/>
            <a:ext cx="9928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l-GR" sz="1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43,9</a:t>
            </a:r>
            <a:r>
              <a:rPr lang="en-US" sz="1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%*</a:t>
            </a:r>
            <a:endParaRPr lang="el-GR" sz="1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B0CC79-BEBA-C609-3ADD-D01E31DE12A8}"/>
              </a:ext>
            </a:extLst>
          </p:cNvPr>
          <p:cNvSpPr txBox="1"/>
          <p:nvPr/>
        </p:nvSpPr>
        <p:spPr>
          <a:xfrm>
            <a:off x="929108" y="3918866"/>
            <a:ext cx="9928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l-GR" sz="1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52,6</a:t>
            </a:r>
            <a:r>
              <a:rPr lang="en-US" sz="1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%*</a:t>
            </a:r>
            <a:endParaRPr lang="el-GR" sz="1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Οβάλ 4">
            <a:extLst>
              <a:ext uri="{FF2B5EF4-FFF2-40B4-BE49-F238E27FC236}">
                <a16:creationId xmlns:a16="http://schemas.microsoft.com/office/drawing/2014/main" id="{17730DE2-6739-A8DA-C4B5-5B2C06C1080B}"/>
              </a:ext>
            </a:extLst>
          </p:cNvPr>
          <p:cNvSpPr/>
          <p:nvPr/>
        </p:nvSpPr>
        <p:spPr bwMode="auto">
          <a:xfrm>
            <a:off x="11047988" y="4994450"/>
            <a:ext cx="609191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Οβάλ 4">
            <a:extLst>
              <a:ext uri="{FF2B5EF4-FFF2-40B4-BE49-F238E27FC236}">
                <a16:creationId xmlns:a16="http://schemas.microsoft.com/office/drawing/2014/main" id="{0F1082FF-560B-A922-164F-2E28AFE3F1FA}"/>
              </a:ext>
            </a:extLst>
          </p:cNvPr>
          <p:cNvSpPr/>
          <p:nvPr/>
        </p:nvSpPr>
        <p:spPr bwMode="auto">
          <a:xfrm>
            <a:off x="11540751" y="4619887"/>
            <a:ext cx="609191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1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58" y="1603540"/>
            <a:ext cx="1205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32" y="1795899"/>
            <a:ext cx="531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ΜΕΤΡΑ ΑΝΤΙΜΕΤΩΠΙΣΗΣ ΤΗΣ ΑΚΡΙΒΕΙΑΣ </a:t>
            </a: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7DAA5AC-960B-263D-D6FE-4D90ABB3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0" y="2480702"/>
            <a:ext cx="6133556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buNone/>
            </a:pPr>
            <a:r>
              <a:rPr lang="el-GR" sz="1200" i="1" dirty="0">
                <a:solidFill>
                  <a:prstClr val="white"/>
                </a:solidFill>
              </a:rPr>
              <a:t>Πρόσφατα τέθηκε σε λειτουργία </a:t>
            </a:r>
            <a:r>
              <a:rPr lang="el-GR" sz="1200" i="1" dirty="0">
                <a:solidFill>
                  <a:prstClr val="whit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τη νέα ψηφιακή πλατφόρμα posokanei.gov.gr</a:t>
            </a:r>
            <a:r>
              <a:rPr lang="el-GR" sz="1200" i="1" dirty="0">
                <a:solidFill>
                  <a:prstClr val="white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el-GR" sz="1200" i="1" dirty="0">
                <a:solidFill>
                  <a:prstClr val="white"/>
                </a:solidFill>
              </a:rPr>
              <a:t>Πρόκειται για έναν οδηγό σύγκρισης τιμών καταναλωτικών αγαθών στα ΣΜ, </a:t>
            </a:r>
            <a:r>
              <a:rPr lang="el-GR" sz="1200" i="1" dirty="0" err="1">
                <a:solidFill>
                  <a:prstClr val="white"/>
                </a:solidFill>
              </a:rPr>
              <a:t>προσβάσιμο</a:t>
            </a:r>
            <a:r>
              <a:rPr lang="el-GR" sz="1200" i="1" dirty="0">
                <a:solidFill>
                  <a:prstClr val="white"/>
                </a:solidFill>
              </a:rPr>
              <a:t> τόσο από υπολογιστή όσο και μέσω ειδικών εφαρμογών για κινητά τηλέφωνα (</a:t>
            </a:r>
            <a:r>
              <a:rPr lang="el-GR" sz="1200" i="1" dirty="0" err="1">
                <a:solidFill>
                  <a:prstClr val="white"/>
                </a:solidFill>
              </a:rPr>
              <a:t>Android</a:t>
            </a:r>
            <a:r>
              <a:rPr lang="el-GR" sz="1200" i="1" dirty="0">
                <a:solidFill>
                  <a:prstClr val="white"/>
                </a:solidFill>
              </a:rPr>
              <a:t> και </a:t>
            </a:r>
            <a:r>
              <a:rPr lang="el-GR" sz="1200" i="1" dirty="0" err="1">
                <a:solidFill>
                  <a:prstClr val="white"/>
                </a:solidFill>
              </a:rPr>
              <a:t>iOS</a:t>
            </a:r>
            <a:r>
              <a:rPr lang="el-GR" sz="1200" i="1" dirty="0">
                <a:solidFill>
                  <a:prstClr val="white"/>
                </a:solidFill>
              </a:rPr>
              <a:t>).</a:t>
            </a:r>
          </a:p>
          <a:p>
            <a:pPr marL="0" indent="0">
              <a:buNone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60400" marR="0" lvl="0" indent="-660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el-GR" altLang="el-GR" sz="1400" b="1" dirty="0">
                <a:solidFill>
                  <a:prstClr val="white"/>
                </a:solidFill>
              </a:rPr>
              <a:t>Γνωριμία με τη νέα ψηφιακή πλατφόρμα posokanei.gov.gr</a:t>
            </a:r>
            <a:endParaRPr kumimoji="0" lang="en-US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60400" marR="0" lvl="0" indent="-660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της νέας ψηφιακής πλατφόρμας posokanei.gov.gr</a:t>
            </a:r>
          </a:p>
          <a:p>
            <a:pPr marL="660400" marR="0" lvl="0" indent="-660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lang="el-GR" altLang="el-GR" sz="1400" b="1" dirty="0">
                <a:solidFill>
                  <a:prstClr val="white"/>
                </a:solidFill>
              </a:rPr>
              <a:t>Κλάδοι που πρέπει να βοηθήσουν περαιτέρω για να μειωθεί η ακρίβεια</a:t>
            </a:r>
            <a:endParaRPr lang="en-US" altLang="el-GR" sz="1400" b="1" dirty="0">
              <a:solidFill>
                <a:prstClr val="white"/>
              </a:solidFill>
            </a:endParaRPr>
          </a:p>
        </p:txBody>
      </p:sp>
      <p:pic>
        <p:nvPicPr>
          <p:cNvPr id="29" name="Picture 2" descr="Αντιμετωπίζοντας την ακρίβεια στην ελληνική αγορά | Insider">
            <a:extLst>
              <a:ext uri="{FF2B5EF4-FFF2-40B4-BE49-F238E27FC236}">
                <a16:creationId xmlns:a16="http://schemas.microsoft.com/office/drawing/2014/main" id="{1024A1FF-A4EF-7EDB-9EDA-E09F424EF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7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838F1-209A-CB3F-C1D1-541CA51C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0C88901-5F3C-EEBF-63A4-9CEC6551F5A5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C554ECCF-B8FF-8A8E-A4D7-8F0899B9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21920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l-GR" sz="1800" b="1" dirty="0">
                <a:solidFill>
                  <a:srgbClr val="990000"/>
                </a:solidFill>
              </a:rPr>
              <a:t>V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Γνωριμία με τη νέα ψηφιακή πλατφόρμα posokanei.gov.gr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Γνωρίζετε/ έχετε ακούσει για την συγκεκριμένη πρωτοβουλία (τη νέα ψηφιακή πλατφόρμα posokanei.gov.gr);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EE105A91-E818-1F89-2C0C-B7CF0DC1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AD8FA-610F-1DE3-899F-802BD6274ABB}"/>
              </a:ext>
            </a:extLst>
          </p:cNvPr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418579-B74B-6C3E-9853-C15E5A70E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17485"/>
              </p:ext>
            </p:extLst>
          </p:nvPr>
        </p:nvGraphicFramePr>
        <p:xfrm>
          <a:off x="1127865" y="413326"/>
          <a:ext cx="8638712" cy="559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4">
            <a:extLst>
              <a:ext uri="{FF2B5EF4-FFF2-40B4-BE49-F238E27FC236}">
                <a16:creationId xmlns:a16="http://schemas.microsoft.com/office/drawing/2014/main" id="{06FF6261-DFAF-8D76-E2A3-FA64F69EFC0C}"/>
              </a:ext>
            </a:extLst>
          </p:cNvPr>
          <p:cNvSpPr>
            <a:spLocks/>
          </p:cNvSpPr>
          <p:nvPr/>
        </p:nvSpPr>
        <p:spPr bwMode="auto">
          <a:xfrm>
            <a:off x="7172758" y="1389528"/>
            <a:ext cx="168321" cy="2181808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270F8A0-B2E3-5759-1326-37DCC486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032" y="2138912"/>
            <a:ext cx="1080120" cy="3765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59,7%</a:t>
            </a:r>
          </a:p>
        </p:txBody>
      </p:sp>
    </p:spTree>
    <p:extLst>
      <p:ext uri="{BB962C8B-B14F-4D97-AF65-F5344CB8AC3E}">
        <p14:creationId xmlns:p14="http://schemas.microsoft.com/office/powerpoint/2010/main" val="394227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74991-0EFB-7D18-6355-C5D3AAD33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B83FAE5-C9B9-BA36-29D8-F946DA7FB829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C4BDA599-70B3-9AEB-9B07-DB276793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57B4F6-290F-95DC-6EDB-D69188AFE5B0}"/>
              </a:ext>
            </a:extLst>
          </p:cNvPr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03D678-5438-29D4-C114-46E438B78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642620"/>
              </p:ext>
            </p:extLst>
          </p:nvPr>
        </p:nvGraphicFramePr>
        <p:xfrm>
          <a:off x="1265888" y="466525"/>
          <a:ext cx="8638712" cy="521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4">
            <a:extLst>
              <a:ext uri="{FF2B5EF4-FFF2-40B4-BE49-F238E27FC236}">
                <a16:creationId xmlns:a16="http://schemas.microsoft.com/office/drawing/2014/main" id="{ADAC3AA9-3F78-A0AC-EBEC-652E409BC89B}"/>
              </a:ext>
            </a:extLst>
          </p:cNvPr>
          <p:cNvSpPr>
            <a:spLocks/>
          </p:cNvSpPr>
          <p:nvPr/>
        </p:nvSpPr>
        <p:spPr bwMode="auto">
          <a:xfrm>
            <a:off x="6815240" y="1422657"/>
            <a:ext cx="120398" cy="1122135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446E5637-227A-670B-028B-2A71BBC09075}"/>
              </a:ext>
            </a:extLst>
          </p:cNvPr>
          <p:cNvSpPr>
            <a:spLocks/>
          </p:cNvSpPr>
          <p:nvPr/>
        </p:nvSpPr>
        <p:spPr bwMode="auto">
          <a:xfrm>
            <a:off x="5624334" y="3149142"/>
            <a:ext cx="184329" cy="1095053"/>
          </a:xfrm>
          <a:prstGeom prst="rightBrace">
            <a:avLst>
              <a:gd name="adj1" fmla="val 433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5F62F65-C92A-53A9-D3BF-0800F8C32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606" y="3522688"/>
            <a:ext cx="1092455" cy="41437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33,5%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380B5CC-9E61-3188-6069-00C70EA9B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0061" y="1812035"/>
            <a:ext cx="1080120" cy="3765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51,6%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C2B8E29-2223-CE0B-DE59-AAFFB72C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21920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800" b="1" dirty="0">
                <a:solidFill>
                  <a:srgbClr val="990000"/>
                </a:solidFill>
              </a:rPr>
              <a:t>V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της νέας ψηφιακής πλατφόρμας posokanei.gov.gr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λέγατε ότι η συγκεκριμένη πρωτοβουλία είναι …;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8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7390F-5191-17F6-DD4B-30E1A7DC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969997B-4A68-54DB-171D-DF68A45D4867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4E0897F7-F0F6-0FB6-0A8C-A0108846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2192000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IV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των συμφωνιών του Υπουργείου Ανάπτυξης για την ενίσχυση της συνεργασίας Ελλάδας ΗΠΑ στην ναυπηγοεπισκευαστική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βιομηχανία και ανάπτυξη νέου λιμανιού στην Ελευσίνα 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Πως κρίνετε τις συμφωνίες του Υπουργείου Ανάπτυξης για την ενίσχυση της συνεργασίας Ελλάδας ΗΠΑ στην ναυπηγοεπισκευαστική βιομηχανία και ανάπτυξη νέου λιμανιού στην Ελευσίνα</a:t>
            </a:r>
            <a:r>
              <a:rPr kumimoji="0" lang="en-US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1BE68863-93CE-F8A5-710F-C00AF97F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61944-9C66-4784-7AC5-1C8D14073C6D}"/>
              </a:ext>
            </a:extLst>
          </p:cNvPr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A270D93-4179-2452-0DED-3822C4359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826865"/>
              </p:ext>
            </p:extLst>
          </p:nvPr>
        </p:nvGraphicFramePr>
        <p:xfrm>
          <a:off x="375921" y="620690"/>
          <a:ext cx="10018910" cy="547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id="{46858F59-9B87-3943-098F-65D9E2CD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21920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800" b="1" dirty="0">
                <a:solidFill>
                  <a:srgbClr val="990000"/>
                </a:solidFill>
              </a:rPr>
              <a:t>V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600" b="1" dirty="0">
                <a:solidFill>
                  <a:srgbClr val="000000"/>
                </a:solidFill>
              </a:rPr>
              <a:t>Κ</a:t>
            </a: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λάδοι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που πρέπει να βοηθήσουν περαιτέρω για να </a:t>
            </a:r>
            <a:r>
              <a:rPr lang="el-GR" altLang="el-GR" sz="1600" b="1" dirty="0">
                <a:solidFill>
                  <a:srgbClr val="000000"/>
                </a:solidFill>
              </a:rPr>
              <a:t>μειωθεί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η ακρίβεια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Ποιοι κλάδοι πρέπει να βοηθήσουν περαιτέρω για να μειωθεί η ακρίβεια;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90FFB-BEC8-91D5-6654-E832998C6267}"/>
              </a:ext>
            </a:extLst>
          </p:cNvPr>
          <p:cNvSpPr txBox="1"/>
          <p:nvPr/>
        </p:nvSpPr>
        <p:spPr>
          <a:xfrm>
            <a:off x="9568456" y="48235"/>
            <a:ext cx="20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Πολλές Απαντήσεις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2E5FA7C-B059-A7CB-EB72-71ABEDA10736}"/>
              </a:ext>
            </a:extLst>
          </p:cNvPr>
          <p:cNvSpPr/>
          <p:nvPr/>
        </p:nvSpPr>
        <p:spPr>
          <a:xfrm>
            <a:off x="9251771" y="1854679"/>
            <a:ext cx="316685" cy="897147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0A789-25E0-53D0-C1B4-9976B445EEA8}"/>
              </a:ext>
            </a:extLst>
          </p:cNvPr>
          <p:cNvSpPr txBox="1"/>
          <p:nvPr/>
        </p:nvSpPr>
        <p:spPr>
          <a:xfrm>
            <a:off x="9568456" y="2118586"/>
            <a:ext cx="636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83,4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789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8415F6-04B4-7FBE-9263-585ABCA50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61F3A64-B158-8EE0-BACE-457F19A50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481E3D81-CC08-1B61-E68E-13F57FBB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58" y="1603540"/>
            <a:ext cx="1205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92457B02-41EC-E07A-DE3C-162C97D85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F2B807A4-F84B-14EA-5958-AD62D90C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786" y="1817001"/>
            <a:ext cx="4979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ΜΕΤΡΑ ΑΝΤΙΜΕΤΩΠΙΣΗΣ ΤΗΣ ΑΚΡΙΒΕΙΑΣ </a:t>
            </a:r>
            <a:endParaRPr lang="en-GB" altLang="el-GR" sz="1400" dirty="0">
              <a:solidFill>
                <a:prstClr val="white"/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AE8DC7A-5687-7A6D-ED2C-8FE27B8E4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0" y="2480702"/>
            <a:ext cx="570992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νέου νόμου για προστασία δανειολήπτη από καταχρηστικές χρεώσεις </a:t>
            </a:r>
          </a:p>
          <a:p>
            <a:pPr marL="660400" marR="0" lvl="0" indent="-660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l-GR" sz="1400" b="1" dirty="0">
              <a:solidFill>
                <a:prstClr val="white"/>
              </a:solidFill>
            </a:endParaRPr>
          </a:p>
        </p:txBody>
      </p:sp>
      <p:pic>
        <p:nvPicPr>
          <p:cNvPr id="9" name="Picture 2" descr="Αντιμετωπίζοντας την ακρίβεια στην ελληνική αγορά | Insider">
            <a:extLst>
              <a:ext uri="{FF2B5EF4-FFF2-40B4-BE49-F238E27FC236}">
                <a16:creationId xmlns:a16="http://schemas.microsoft.com/office/drawing/2014/main" id="{153C79B0-8916-2297-1258-70C128D7F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1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63631-ABE1-509B-2716-007BD98A4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9464349-A7B2-47F4-5B85-8AA90326DF68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A7BCA9A1-6B1B-ED98-0B74-CD03C96C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A98FA1-495F-D11F-E6D4-51DBBA1B36BF}"/>
              </a:ext>
            </a:extLst>
          </p:cNvPr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B940A5-8A73-2989-88EB-E19B51D59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192280"/>
              </p:ext>
            </p:extLst>
          </p:nvPr>
        </p:nvGraphicFramePr>
        <p:xfrm>
          <a:off x="1265888" y="466525"/>
          <a:ext cx="8638712" cy="521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4">
            <a:extLst>
              <a:ext uri="{FF2B5EF4-FFF2-40B4-BE49-F238E27FC236}">
                <a16:creationId xmlns:a16="http://schemas.microsoft.com/office/drawing/2014/main" id="{CE655DA1-7CD0-DCE1-983B-6D777615BA75}"/>
              </a:ext>
            </a:extLst>
          </p:cNvPr>
          <p:cNvSpPr>
            <a:spLocks/>
          </p:cNvSpPr>
          <p:nvPr/>
        </p:nvSpPr>
        <p:spPr bwMode="auto">
          <a:xfrm>
            <a:off x="6815240" y="1422657"/>
            <a:ext cx="120398" cy="1122135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46268610-43EE-5306-3412-892E71F25EC2}"/>
              </a:ext>
            </a:extLst>
          </p:cNvPr>
          <p:cNvSpPr>
            <a:spLocks/>
          </p:cNvSpPr>
          <p:nvPr/>
        </p:nvSpPr>
        <p:spPr bwMode="auto">
          <a:xfrm>
            <a:off x="5624334" y="3149142"/>
            <a:ext cx="184329" cy="1095053"/>
          </a:xfrm>
          <a:prstGeom prst="rightBrace">
            <a:avLst>
              <a:gd name="adj1" fmla="val 433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69DAF08-E8EC-884B-0A6E-55CD6FCB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606" y="3522688"/>
            <a:ext cx="1092455" cy="41437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15,6%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2B0FB20-C06C-15D7-DABB-6FB63BD2B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0061" y="1812035"/>
            <a:ext cx="1080120" cy="3765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66,6%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E73D974-1837-165E-F8D1-A6217BCB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219200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νέου νόμου για προστασία δανειολήπτη από καταχρηστικές χρεώσεις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solidFill>
                  <a:srgbClr val="5F5F5F"/>
                </a:solidFill>
              </a:rPr>
              <a:t>Ψηφίστηκε νομός που αφορά όλα τα νέα δάνεια έως 100.000€ και προστατεύει τον δανειολήπτη από καταχρηστικές χρεώσεις και ψηλά γράμματα και το συνολικό ποσό αποπληρωμής δεν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solidFill>
                  <a:srgbClr val="5F5F5F"/>
                </a:solidFill>
              </a:rPr>
              <a:t> μπορεί να ξεπεράσει το 60% του κεφαλαίου, ενώ έως τώρα δεν υπήρχε όριο όπως και δεν υπάρχει σχεδόν σε καμιά άλλη χώρα της Ευρώπης.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solidFill>
                  <a:srgbClr val="5F5F5F"/>
                </a:solidFill>
              </a:rPr>
              <a:t>Πιστεύετε ότι </a:t>
            </a:r>
            <a:r>
              <a:rPr lang="en-US" sz="1200" dirty="0">
                <a:solidFill>
                  <a:srgbClr val="5F5F5F"/>
                </a:solidFill>
              </a:rPr>
              <a:t>o</a:t>
            </a:r>
            <a:r>
              <a:rPr lang="el-GR" sz="1200" dirty="0">
                <a:solidFill>
                  <a:srgbClr val="5F5F5F"/>
                </a:solidFill>
              </a:rPr>
              <a:t>  νόμος αυτός κινείται προς την σωστή ή προς την λάθος κατεύθυνση;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83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" y="2291173"/>
            <a:ext cx="949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99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ΠΟΛΙΤΗ- Ακρίβεια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8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66" y="1195221"/>
            <a:ext cx="9835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23" y="1410664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</a:t>
            </a:r>
            <a:r>
              <a:rPr kumimoji="0" lang="el-GR" altLang="el-G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ΠΟΛΙΤΗ- Ακρίβεια 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734" y="2280626"/>
            <a:ext cx="6196447" cy="33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 b="1" dirty="0">
                <a:solidFill>
                  <a:srgbClr val="FFFF00"/>
                </a:solidFill>
              </a:rPr>
              <a:t>Ι. </a:t>
            </a:r>
            <a:r>
              <a:rPr lang="el-GR" altLang="el-GR" sz="1400" b="1" dirty="0">
                <a:solidFill>
                  <a:prstClr val="white"/>
                </a:solidFill>
              </a:rPr>
              <a:t>Εκτιμήσεις σε σχέση με το οικογενειακό εισόδημα των πολιτών</a:t>
            </a:r>
            <a:r>
              <a:rPr lang="el-GR" altLang="el-GR" sz="1400" b="1" dirty="0">
                <a:solidFill>
                  <a:srgbClr val="FFFF00"/>
                </a:solidFill>
              </a:rPr>
              <a:t> </a:t>
            </a:r>
            <a:endParaRPr lang="en-US" altLang="el-GR" sz="1400" b="1" dirty="0">
              <a:solidFill>
                <a:srgbClr val="FFFF00"/>
              </a:solidFill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 b="1" dirty="0">
                <a:solidFill>
                  <a:srgbClr val="FFFF00"/>
                </a:solidFill>
              </a:rPr>
              <a:t>ΙΙ. </a:t>
            </a:r>
            <a:r>
              <a:rPr lang="el-GR" altLang="el-GR" sz="1400" b="1" dirty="0"/>
              <a:t>Αξιολόγηση οικονομικών μέτρων στήριξης κυβέρνησης με βάση τις ανάγκες και τις δυνατότητες της οικονομίας 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 b="1" kern="0" dirty="0">
                <a:solidFill>
                  <a:srgbClr val="FFFF00"/>
                </a:solidFill>
              </a:rPr>
              <a:t>ΙΙΙ. </a:t>
            </a:r>
            <a:r>
              <a:rPr lang="el-GR" altLang="el-GR" sz="1400" b="1" dirty="0"/>
              <a:t>Οι τιμές στα βασικά αγαθά τους επόμενους 12 μήνες θα</a:t>
            </a:r>
            <a:r>
              <a:rPr lang="en-US" altLang="el-GR" sz="1400" b="1" dirty="0"/>
              <a:t> </a:t>
            </a:r>
            <a:r>
              <a:rPr lang="el-GR" altLang="el-GR" sz="1400" b="1" dirty="0"/>
              <a:t>αυξηθούν ή θα μειωθούν </a:t>
            </a:r>
            <a:r>
              <a:rPr lang="en-US" altLang="el-GR" sz="1400" b="1" dirty="0"/>
              <a:t>;</a:t>
            </a:r>
            <a:br>
              <a:rPr lang="el-GR" altLang="el-GR" sz="1400" b="1" dirty="0"/>
            </a:br>
            <a:r>
              <a:rPr lang="el-GR" altLang="el-GR" sz="1400" b="1" kern="0" dirty="0">
                <a:solidFill>
                  <a:srgbClr val="FFFF00"/>
                </a:solidFill>
              </a:rPr>
              <a:t>ΙV. </a:t>
            </a:r>
            <a:r>
              <a:rPr lang="el-GR" altLang="el-GR" sz="1400" b="1" kern="0" dirty="0">
                <a:solidFill>
                  <a:prstClr val="white"/>
                </a:solidFill>
              </a:rPr>
              <a:t>Θα επιλέγατε να μειωθεί η ακρίβεια ή να αυξηθούν τα εισοδήματα/ οι μισθοί;</a:t>
            </a:r>
          </a:p>
          <a:p>
            <a:pPr marL="660400" lvl="0" indent="-660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400" b="1" dirty="0">
                <a:solidFill>
                  <a:srgbClr val="FFFF00"/>
                </a:solidFill>
              </a:rPr>
              <a:t>V</a:t>
            </a:r>
            <a:r>
              <a:rPr lang="el-GR" altLang="el-GR" sz="1400" b="1" dirty="0">
                <a:solidFill>
                  <a:srgbClr val="FFFF00"/>
                </a:solidFill>
              </a:rPr>
              <a:t>. </a:t>
            </a:r>
            <a:r>
              <a:rPr lang="el-GR" altLang="el-GR" sz="1400" b="1" dirty="0">
                <a:solidFill>
                  <a:prstClr val="white"/>
                </a:solidFill>
              </a:rPr>
              <a:t>Γνωριμία με τη νέα ψηφιακή πλατφόρμα posokanei.gov.gr</a:t>
            </a:r>
            <a:endParaRPr lang="en-US" altLang="el-GR" sz="1400" b="1" dirty="0">
              <a:solidFill>
                <a:prstClr val="white"/>
              </a:solidFill>
            </a:endParaRPr>
          </a:p>
          <a:p>
            <a:pPr marL="660400" lvl="0" indent="-660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400" b="1" dirty="0">
                <a:solidFill>
                  <a:srgbClr val="FFFF00"/>
                </a:solidFill>
              </a:rPr>
              <a:t>V</a:t>
            </a:r>
            <a:r>
              <a:rPr lang="el-GR" altLang="el-GR" sz="1400" b="1" dirty="0">
                <a:solidFill>
                  <a:srgbClr val="FFFF00"/>
                </a:solidFill>
              </a:rPr>
              <a:t>Ι. </a:t>
            </a:r>
            <a:r>
              <a:rPr lang="el-GR" altLang="el-GR" sz="1400" b="1" dirty="0">
                <a:solidFill>
                  <a:prstClr val="white"/>
                </a:solidFill>
              </a:rPr>
              <a:t>Αξιολόγηση της νέας ψηφιακής πλατφόρμας posokanei.gov.gr</a:t>
            </a:r>
            <a:endParaRPr lang="en-US" altLang="el-GR" sz="1400" b="1" dirty="0">
              <a:solidFill>
                <a:prstClr val="white"/>
              </a:solidFill>
            </a:endParaRPr>
          </a:p>
          <a:p>
            <a:pPr marL="660400" lvl="0" indent="-660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400" b="1" dirty="0">
                <a:solidFill>
                  <a:srgbClr val="FFFF00"/>
                </a:solidFill>
              </a:rPr>
              <a:t>V</a:t>
            </a:r>
            <a:r>
              <a:rPr lang="el-GR" altLang="el-GR" sz="1400" b="1" dirty="0">
                <a:solidFill>
                  <a:srgbClr val="FFFF00"/>
                </a:solidFill>
              </a:rPr>
              <a:t>ΙΙ. </a:t>
            </a:r>
            <a:r>
              <a:rPr lang="el-GR" altLang="el-GR" sz="1400" b="1" dirty="0">
                <a:solidFill>
                  <a:prstClr val="white"/>
                </a:solidFill>
              </a:rPr>
              <a:t>Κλάδοι που πρέπει να βοηθήσουν περαιτέρω για να μειωθεί η ακρίβεια</a:t>
            </a:r>
            <a:endParaRPr lang="en-US" altLang="el-GR" sz="1400" b="1" dirty="0">
              <a:solidFill>
                <a:prstClr val="white"/>
              </a:solidFill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400" b="1" dirty="0">
                <a:solidFill>
                  <a:srgbClr val="FFFF00"/>
                </a:solidFill>
              </a:rPr>
              <a:t>V</a:t>
            </a:r>
            <a:r>
              <a:rPr lang="el-GR" altLang="el-GR" sz="1400" b="1" dirty="0">
                <a:solidFill>
                  <a:srgbClr val="FFFF00"/>
                </a:solidFill>
              </a:rPr>
              <a:t>ΙΙΙ. </a:t>
            </a:r>
            <a:r>
              <a:rPr lang="el-GR" altLang="el-GR" sz="1400" b="1" dirty="0">
                <a:solidFill>
                  <a:prstClr val="white"/>
                </a:solidFill>
              </a:rPr>
              <a:t>Αξιολόγηση</a:t>
            </a:r>
            <a:r>
              <a:rPr lang="en-US" altLang="el-GR" sz="1400" b="1" dirty="0">
                <a:solidFill>
                  <a:prstClr val="white"/>
                </a:solidFill>
              </a:rPr>
              <a:t> </a:t>
            </a:r>
            <a:r>
              <a:rPr lang="el-GR" altLang="el-GR" sz="1400" b="1" dirty="0">
                <a:solidFill>
                  <a:prstClr val="white"/>
                </a:solidFill>
              </a:rPr>
              <a:t>νέου νόμου για προστασία δανειολήπτη από καταχρηστικές χρεώσεις 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3460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58" y="1603540"/>
            <a:ext cx="1205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723" y="1772816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81736" y="0"/>
            <a:ext cx="5114379" cy="6858000"/>
            <a:chOff x="2567609" y="490537"/>
            <a:chExt cx="9001000" cy="58769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-111" r="7827"/>
            <a:stretch/>
          </p:blipFill>
          <p:spPr>
            <a:xfrm>
              <a:off x="2567609" y="490537"/>
              <a:ext cx="9001000" cy="58769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32431" y="1498476"/>
              <a:ext cx="81372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33658" y="2520450"/>
            <a:ext cx="6191294" cy="99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60400" marR="0" lvl="0" indent="-660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ΕΙΣΟΔΗΜΑ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60400" marR="0" lvl="0" indent="-660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σε σχέση με το οικογενειακό εισόδημα των πολιτών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11" name="Picture 2" descr="Εφορία: Ποιες παροχές σε είδος προς τους εργαζομένους είναι αφορολόγητες -  Οικονομικός Ταχυδρόμος - ot.g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88" y="-126975"/>
            <a:ext cx="5377273" cy="69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3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72664" cy="114300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en-US" altLang="el-GR" sz="1800" b="1" dirty="0">
                <a:solidFill>
                  <a:srgbClr val="800000"/>
                </a:solidFill>
              </a:rPr>
              <a:t>I</a:t>
            </a:r>
            <a:r>
              <a:rPr lang="el-GR" altLang="el-GR" sz="1800" b="1" dirty="0">
                <a:solidFill>
                  <a:srgbClr val="800000"/>
                </a:solidFill>
              </a:rPr>
              <a:t>. </a:t>
            </a:r>
            <a:r>
              <a:rPr lang="el-GR" altLang="el-GR" sz="1800" b="1" dirty="0">
                <a:solidFill>
                  <a:schemeClr val="tx1"/>
                </a:solidFill>
              </a:rPr>
              <a:t>Εκτιμήσεις σε σχέση με το οικογενειακό εισόδημα των πολιτών </a:t>
            </a:r>
            <a:br>
              <a:rPr lang="en-US" altLang="el-GR" sz="1800" b="1" dirty="0">
                <a:solidFill>
                  <a:schemeClr val="tx1"/>
                </a:solidFill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Ποια από τις παρακάτω φράσεις που θα σας διαβάσω περιγράφει τη σημερινή σας κατάσταση; </a:t>
            </a:r>
            <a:br>
              <a:rPr lang="el-GR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</a:t>
            </a:r>
            <a:r>
              <a:rPr lang="en-US" altLang="el-GR" sz="1200" b="1" dirty="0">
                <a:solidFill>
                  <a:schemeClr val="bg2"/>
                </a:solidFill>
              </a:rPr>
              <a:t>N</a:t>
            </a:r>
            <a:r>
              <a:rPr lang="el-GR" altLang="el-GR" sz="1200" b="1" dirty="0">
                <a:solidFill>
                  <a:schemeClr val="bg2"/>
                </a:solidFill>
              </a:rPr>
              <a:t>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6A43A-B5B1-4D41-9299-A51B7FA30A79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737351" y="632301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11399427"/>
              </p:ext>
            </p:extLst>
          </p:nvPr>
        </p:nvGraphicFramePr>
        <p:xfrm>
          <a:off x="505484" y="1412838"/>
          <a:ext cx="10631076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409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290C6-45E9-E1D1-53C1-F28CCC81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>
            <a:extLst>
              <a:ext uri="{FF2B5EF4-FFF2-40B4-BE49-F238E27FC236}">
                <a16:creationId xmlns:a16="http://schemas.microsoft.com/office/drawing/2014/main" id="{0E5E4738-A16B-1608-C124-484BA1387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" y="0"/>
            <a:ext cx="8980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σε σχέση με το οικογενειακό εισόδημα των πολιτών </a:t>
            </a:r>
            <a:b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- Διαχρονικά στοιχεία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ΤΑΣΕΙΣ 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5A0EA5B-390E-0FDA-76EA-15F2AAC43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39248"/>
              </p:ext>
            </p:extLst>
          </p:nvPr>
        </p:nvGraphicFramePr>
        <p:xfrm>
          <a:off x="-137537" y="900094"/>
          <a:ext cx="1208635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5FEF3-04BB-8495-C62E-757C22467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25044" y="6525344"/>
            <a:ext cx="523776" cy="4572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28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" y="2291173"/>
            <a:ext cx="9835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16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ΠΟΛΙΤΗ- Ακρίβεια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786" y="2972878"/>
            <a:ext cx="619644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ΙΙ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οικονομικών μέτρων στήριξης κυβέρνησης με βάση τις ανάγκες και τις δυνατότητες της  οικονομίας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4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04061" y="6492875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8125" y="163278"/>
            <a:ext cx="10935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ΙΙ.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οικονομικών μέτρων στήριξης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κυβέρνησης με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βάση τις ανάγκες και τις δυνατότητες της  οικονομίας 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 βάση τις ανάγκες και τις δυνατότητες της  οικονομίας που υπάρχουν  πιστεύετε ότι η κυβέρνηση 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Σύνολο ερωτηθέντων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(N=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2000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l-G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E016AF-DAFC-7DA8-0109-BD5B55155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444245"/>
              </p:ext>
            </p:extLst>
          </p:nvPr>
        </p:nvGraphicFramePr>
        <p:xfrm>
          <a:off x="2764704" y="1879397"/>
          <a:ext cx="6635351" cy="422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ight Brace 7"/>
          <p:cNvSpPr/>
          <p:nvPr/>
        </p:nvSpPr>
        <p:spPr>
          <a:xfrm rot="19519621">
            <a:off x="9064378" y="1997320"/>
            <a:ext cx="290796" cy="114931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2800" y="220264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30,9%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E465B-0C04-62B2-BABE-7532F42F80E5}"/>
              </a:ext>
            </a:extLst>
          </p:cNvPr>
          <p:cNvSpPr txBox="1"/>
          <p:nvPr/>
        </p:nvSpPr>
        <p:spPr>
          <a:xfrm>
            <a:off x="8451719" y="692491"/>
            <a:ext cx="149592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Ιούλιος 202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08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58133" y="6492875"/>
            <a:ext cx="58497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87146" y="-55571"/>
            <a:ext cx="123791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Η κυβέρνηση έλαβε </a:t>
            </a: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περισσότερα+ όσα μέτρα της επιτρέπει 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η κατάσταση της Ελληνικής Οικονομίας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677876"/>
              </p:ext>
            </p:extLst>
          </p:nvPr>
        </p:nvGraphicFramePr>
        <p:xfrm>
          <a:off x="143691" y="1077578"/>
          <a:ext cx="11904617" cy="516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07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" y="2291173"/>
            <a:ext cx="9835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16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ΠΟΛΙΤΗ- Ακρίβεια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786" y="2972878"/>
            <a:ext cx="6196447" cy="125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Ι</a:t>
            </a:r>
            <a:r>
              <a:rPr lang="el-GR" altLang="en-US" sz="1600" b="1" dirty="0">
                <a:solidFill>
                  <a:srgbClr val="FFFF00"/>
                </a:solidFill>
                <a:cs typeface="Calibri" panose="020F0502020204030204" pitchFamily="34" charset="0"/>
              </a:rPr>
              <a:t>ΙΙ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lang="el-GR" altLang="el-GR" sz="1600" b="1" dirty="0">
                <a:solidFill>
                  <a:prstClr val="white"/>
                </a:solidFill>
              </a:rPr>
              <a:t> Οι τιμές στα βασικά αγαθά τους επόμενους 12 μήνες θα αυξηθούν ή θα μειωθούν;</a:t>
            </a:r>
            <a:br>
              <a:rPr lang="el-GR" altLang="el-GR" sz="1600" b="1" dirty="0">
                <a:solidFill>
                  <a:prstClr val="white"/>
                </a:solidFill>
              </a:rPr>
            </a:br>
            <a:br>
              <a:rPr lang="el-GR" altLang="el-GR" sz="1600" b="1" dirty="0">
                <a:solidFill>
                  <a:prstClr val="white"/>
                </a:solidFill>
              </a:rPr>
            </a:b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9917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14128</TotalTime>
  <Words>1053</Words>
  <Application>Microsoft Office PowerPoint</Application>
  <PresentationFormat>Widescreen</PresentationFormat>
  <Paragraphs>216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Arial Unicode MS</vt:lpstr>
      <vt:lpstr>Avenir Next LT Pro</vt:lpstr>
      <vt:lpstr>Calibri</vt:lpstr>
      <vt:lpstr>Calibri Light</vt:lpstr>
      <vt:lpstr>Sagona Book</vt:lpstr>
      <vt:lpstr>Tahoma</vt:lpstr>
      <vt:lpstr>The Hand Extrablack</vt:lpstr>
      <vt:lpstr>Default Design</vt:lpstr>
      <vt:lpstr>BlobVTI</vt:lpstr>
      <vt:lpstr>3_Default Design</vt:lpstr>
      <vt:lpstr>2_Default Design</vt:lpstr>
      <vt:lpstr>Office Theme</vt:lpstr>
      <vt:lpstr>1_Default Design</vt:lpstr>
      <vt:lpstr>Picture</vt:lpstr>
      <vt:lpstr>PowerPoint Presentation</vt:lpstr>
      <vt:lpstr>PowerPoint Presentation</vt:lpstr>
      <vt:lpstr>PowerPoint Presentation</vt:lpstr>
      <vt:lpstr>I. Εκτιμήσεις σε σχέση με το οικογενειακό εισόδημα των πολιτών  Ποια από τις παρακάτω φράσεις που θα σας διαβάσω περιγράφει τη σημερινή σας κατάσταση;  Σύνολο ερωτηθέντων (N=2000)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ΙΙΙ. Oι τιμές στα βασικά αγαθά τους επόμενους 12 μήνες θα αυξηθούν ή θα μειωθούν; Πιστεύετε ότι οι τιμές στα βασικά αγαθά τους επόμενους 12 μήνες θα...  Σύνολο ερωτηθέντων (Ν=2000)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6Β. ΟΙ ΑΝΤΟΧΕΣ ΤΟΥ ΠΟΛΙΤΗ (ΑΚΡΙΒΕΙΑ)</dc:title>
  <dc:creator>MRB Hellas SA</dc:creator>
  <cp:lastModifiedBy>Tasos Velissaridis</cp:lastModifiedBy>
  <cp:revision>297</cp:revision>
  <cp:lastPrinted>2025-12-16T09:32:56Z</cp:lastPrinted>
  <dcterms:created xsi:type="dcterms:W3CDTF">2022-06-29T12:57:31Z</dcterms:created>
  <dcterms:modified xsi:type="dcterms:W3CDTF">2026-07-08T20:39:34Z</dcterms:modified>
</cp:coreProperties>
</file>