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  <p:sldMasterId id="2147483694" r:id="rId3"/>
  </p:sldMasterIdLst>
  <p:notesMasterIdLst>
    <p:notesMasterId r:id="rId17"/>
  </p:notesMasterIdLst>
  <p:handoutMasterIdLst>
    <p:handoutMasterId r:id="rId18"/>
  </p:handoutMasterIdLst>
  <p:sldIdLst>
    <p:sldId id="1657" r:id="rId4"/>
    <p:sldId id="1835" r:id="rId5"/>
    <p:sldId id="1836" r:id="rId6"/>
    <p:sldId id="1790" r:id="rId7"/>
    <p:sldId id="1791" r:id="rId8"/>
    <p:sldId id="1792" r:id="rId9"/>
    <p:sldId id="1813" r:id="rId10"/>
    <p:sldId id="1838" r:id="rId11"/>
    <p:sldId id="1008" r:id="rId12"/>
    <p:sldId id="2595" r:id="rId13"/>
    <p:sldId id="1009" r:id="rId14"/>
    <p:sldId id="2586" r:id="rId15"/>
    <p:sldId id="2596" r:id="rId16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99"/>
    <a:srgbClr val="FFCC99"/>
    <a:srgbClr val="FF5050"/>
    <a:srgbClr val="3333FF"/>
    <a:srgbClr val="FFCCFF"/>
    <a:srgbClr val="FF9933"/>
    <a:srgbClr val="663300"/>
    <a:srgbClr val="FF99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17590-0D29-4AE7-B9E1-5A1E032E8692}" v="28" dt="2023-12-10T22:01:47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5" autoAdjust="0"/>
    <p:restoredTop sz="96187" autoAdjust="0"/>
  </p:normalViewPr>
  <p:slideViewPr>
    <p:cSldViewPr>
      <p:cViewPr varScale="1">
        <p:scale>
          <a:sx n="82" d="100"/>
          <a:sy n="82" d="100"/>
        </p:scale>
        <p:origin x="60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8CE8C106-B2B0-40FD-9418-A8855D9BD9DA}"/>
    <pc:docChg chg="undo redo custSel addSld delSld modSld modMainMaster">
      <pc:chgData name="Vivian Antonopoulou" userId="b56298f00e27b472" providerId="LiveId" clId="{8CE8C106-B2B0-40FD-9418-A8855D9BD9DA}" dt="2022-12-12T10:51:54.601" v="298" actId="6549"/>
      <pc:docMkLst>
        <pc:docMk/>
      </pc:docMkLst>
      <pc:sldChg chg="modSp">
        <pc:chgData name="Vivian Antonopoulou" userId="b56298f00e27b472" providerId="LiveId" clId="{8CE8C106-B2B0-40FD-9418-A8855D9BD9DA}" dt="2022-12-11T16:26:12.946" v="168"/>
        <pc:sldMkLst>
          <pc:docMk/>
          <pc:sldMk cId="4262538790" sldId="1621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4262538790" sldId="1621"/>
            <ac:spMk id="11" creationId="{00000000-0000-0000-0000-000000000000}"/>
          </ac:spMkLst>
        </pc:spChg>
      </pc:sldChg>
      <pc:sldChg chg="addSp modSp mod">
        <pc:chgData name="Vivian Antonopoulou" userId="b56298f00e27b472" providerId="LiveId" clId="{8CE8C106-B2B0-40FD-9418-A8855D9BD9DA}" dt="2022-12-11T16:26:12.946" v="168"/>
        <pc:sldMkLst>
          <pc:docMk/>
          <pc:sldMk cId="3480464877" sldId="1623"/>
        </pc:sldMkLst>
        <pc:spChg chg="mod">
          <ac:chgData name="Vivian Antonopoulou" userId="b56298f00e27b472" providerId="LiveId" clId="{8CE8C106-B2B0-40FD-9418-A8855D9BD9DA}" dt="2022-12-11T15:54:05.795" v="0" actId="1076"/>
          <ac:spMkLst>
            <pc:docMk/>
            <pc:sldMk cId="3480464877" sldId="1623"/>
            <ac:spMk id="4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5:55:17.971" v="4" actId="1076"/>
          <ac:spMkLst>
            <pc:docMk/>
            <pc:sldMk cId="3480464877" sldId="1623"/>
            <ac:spMk id="7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480464877" sldId="1623"/>
            <ac:spMk id="8194" creationId="{00000000-0000-0000-0000-000000000000}"/>
          </ac:spMkLst>
        </pc:spChg>
        <pc:graphicFrameChg chg="add 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480464877" sldId="1623"/>
            <ac:graphicFrameMk id="5" creationId="{17D86886-CAF4-AD66-94E2-9D94D12EC4D3}"/>
          </ac:graphicFrameMkLst>
        </pc:graphicFrame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480464877" sldId="1623"/>
            <ac:graphicFrameMk id="6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2T10:50:14.607" v="284" actId="20577"/>
        <pc:sldMkLst>
          <pc:docMk/>
          <pc:sldMk cId="3715741034" sldId="1625"/>
        </pc:sldMkLst>
        <pc:spChg chg="mod">
          <ac:chgData name="Vivian Antonopoulou" userId="b56298f00e27b472" providerId="LiveId" clId="{8CE8C106-B2B0-40FD-9418-A8855D9BD9DA}" dt="2022-12-11T15:58:40.177" v="23" actId="20577"/>
          <ac:spMkLst>
            <pc:docMk/>
            <pc:sldMk cId="3715741034" sldId="1625"/>
            <ac:spMk id="15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5:58:57.992" v="25" actId="20577"/>
          <ac:spMkLst>
            <pc:docMk/>
            <pc:sldMk cId="3715741034" sldId="1625"/>
            <ac:spMk id="16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0:14.607" v="284" actId="20577"/>
          <ac:spMkLst>
            <pc:docMk/>
            <pc:sldMk cId="3715741034" sldId="1625"/>
            <ac:spMk id="8194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715741034" sldId="1625"/>
            <ac:graphicFrameMk id="10" creationId="{070D0929-33D9-480F-A348-D11D1DD0F5F4}"/>
          </ac:graphicFrameMkLst>
        </pc:graphicFrame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053370634" sldId="1627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053370634" sldId="1627"/>
            <ac:spMk id="39939" creationId="{00000000-0000-0000-0000-000000000000}"/>
          </ac:spMkLst>
        </pc:spChg>
        <pc:graphicFrameChg chg="mod">
          <ac:chgData name="Vivian Antonopoulou" userId="b56298f00e27b472" providerId="LiveId" clId="{8CE8C106-B2B0-40FD-9418-A8855D9BD9DA}" dt="2022-12-11T16:26:12.946" v="168"/>
          <ac:graphicFrameMkLst>
            <pc:docMk/>
            <pc:sldMk cId="2053370634" sldId="1627"/>
            <ac:graphicFrameMk id="9" creationId="{00000000-0000-0000-0000-000000000000}"/>
          </ac:graphicFrameMkLst>
        </pc:graphicFrameChg>
      </pc:sldChg>
      <pc:sldChg chg="addSp modSp mod">
        <pc:chgData name="Vivian Antonopoulou" userId="b56298f00e27b472" providerId="LiveId" clId="{8CE8C106-B2B0-40FD-9418-A8855D9BD9DA}" dt="2022-12-12T10:50:54.639" v="289" actId="20577"/>
        <pc:sldMkLst>
          <pc:docMk/>
          <pc:sldMk cId="1269042008" sldId="1631"/>
        </pc:sldMkLst>
        <pc:spChg chg="mod">
          <ac:chgData name="Vivian Antonopoulou" userId="b56298f00e27b472" providerId="LiveId" clId="{8CE8C106-B2B0-40FD-9418-A8855D9BD9DA}" dt="2022-12-11T16:00:28.451" v="36" actId="1076"/>
          <ac:spMkLst>
            <pc:docMk/>
            <pc:sldMk cId="1269042008" sldId="1631"/>
            <ac:spMk id="9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00:33.208" v="37" actId="1076"/>
          <ac:spMkLst>
            <pc:docMk/>
            <pc:sldMk cId="1269042008" sldId="1631"/>
            <ac:spMk id="1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0:54.639" v="289" actId="20577"/>
          <ac:spMkLst>
            <pc:docMk/>
            <pc:sldMk cId="1269042008" sldId="1631"/>
            <ac:spMk id="8194" creationId="{00000000-0000-0000-0000-000000000000}"/>
          </ac:spMkLst>
        </pc:spChg>
        <pc:graphicFrameChg chg="add mod">
          <ac:chgData name="Vivian Antonopoulou" userId="b56298f00e27b472" providerId="LiveId" clId="{8CE8C106-B2B0-40FD-9418-A8855D9BD9DA}" dt="2022-12-11T16:26:12.946" v="168"/>
          <ac:graphicFrameMkLst>
            <pc:docMk/>
            <pc:sldMk cId="1269042008" sldId="1631"/>
            <ac:graphicFrameMk id="3" creationId="{B691E404-B21C-3BCF-8292-43A1918F3FB8}"/>
          </ac:graphicFrameMkLst>
        </pc:graphicFrame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1269042008" sldId="1631"/>
            <ac:graphicFrameMk id="7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1T16:26:12.946" v="168"/>
        <pc:sldMkLst>
          <pc:docMk/>
          <pc:sldMk cId="748101753" sldId="1632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748101753" sldId="1632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15.319" v="290" actId="6549"/>
        <pc:sldMkLst>
          <pc:docMk/>
          <pc:sldMk cId="3504939333" sldId="1633"/>
        </pc:sldMkLst>
        <pc:spChg chg="mod">
          <ac:chgData name="Vivian Antonopoulou" userId="b56298f00e27b472" providerId="LiveId" clId="{8CE8C106-B2B0-40FD-9418-A8855D9BD9DA}" dt="2022-12-12T10:51:15.319" v="290" actId="6549"/>
          <ac:spMkLst>
            <pc:docMk/>
            <pc:sldMk cId="3504939333" sldId="1633"/>
            <ac:spMk id="8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3504939333" sldId="1633"/>
            <ac:graphicFrameMk id="5" creationId="{070D0929-33D9-480F-A348-D11D1DD0F5F4}"/>
          </ac:graphicFrameMkLst>
        </pc:graphicFrameChg>
      </pc:sldChg>
      <pc:sldChg chg="modSp mod">
        <pc:chgData name="Vivian Antonopoulou" userId="b56298f00e27b472" providerId="LiveId" clId="{8CE8C106-B2B0-40FD-9418-A8855D9BD9DA}" dt="2022-12-12T10:49:47.073" v="277" actId="6549"/>
        <pc:sldMkLst>
          <pc:docMk/>
          <pc:sldMk cId="2990744621" sldId="1640"/>
        </pc:sldMkLst>
        <pc:spChg chg="mod">
          <ac:chgData name="Vivian Antonopoulou" userId="b56298f00e27b472" providerId="LiveId" clId="{8CE8C106-B2B0-40FD-9418-A8855D9BD9DA}" dt="2022-12-12T10:49:47.073" v="277" actId="6549"/>
          <ac:spMkLst>
            <pc:docMk/>
            <pc:sldMk cId="2990744621" sldId="1640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90744621" sldId="1640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008476328" sldId="1641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008476328" sldId="1641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008476328" sldId="1641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617054363" sldId="1642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617054363" sldId="1642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617054363" sldId="1642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09.979" v="281" actId="20577"/>
        <pc:sldMkLst>
          <pc:docMk/>
          <pc:sldMk cId="3555028120" sldId="1645"/>
        </pc:sldMkLst>
        <pc:spChg chg="mod">
          <ac:chgData name="Vivian Antonopoulou" userId="b56298f00e27b472" providerId="LiveId" clId="{8CE8C106-B2B0-40FD-9418-A8855D9BD9DA}" dt="2022-12-12T10:50:09.979" v="281" actId="20577"/>
          <ac:spMkLst>
            <pc:docMk/>
            <pc:sldMk cId="3555028120" sldId="1645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555028120" sldId="1645"/>
            <ac:spMk id="9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555028120" sldId="1645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19.331" v="285" actId="20577"/>
        <pc:sldMkLst>
          <pc:docMk/>
          <pc:sldMk cId="2183812469" sldId="1646"/>
        </pc:sldMkLst>
        <pc:spChg chg="mod">
          <ac:chgData name="Vivian Antonopoulou" userId="b56298f00e27b472" providerId="LiveId" clId="{8CE8C106-B2B0-40FD-9418-A8855D9BD9DA}" dt="2022-12-12T10:50:19.331" v="285" actId="20577"/>
          <ac:spMkLst>
            <pc:docMk/>
            <pc:sldMk cId="2183812469" sldId="1646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183812469" sldId="1646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0:31.535" v="287" actId="6549"/>
        <pc:sldMkLst>
          <pc:docMk/>
          <pc:sldMk cId="1272470294" sldId="1648"/>
        </pc:sldMkLst>
        <pc:spChg chg="mod">
          <ac:chgData name="Vivian Antonopoulou" userId="b56298f00e27b472" providerId="LiveId" clId="{8CE8C106-B2B0-40FD-9418-A8855D9BD9DA}" dt="2022-12-12T10:50:31.535" v="287" actId="6549"/>
          <ac:spMkLst>
            <pc:docMk/>
            <pc:sldMk cId="1272470294" sldId="1648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1272470294" sldId="1648"/>
            <ac:spMk id="12" creationId="{73242E43-FCDD-AF85-7D52-C7EDD7DEB45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308174982" sldId="1655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308174982" sldId="1655"/>
            <ac:spMk id="12" creationId="{73242E43-FCDD-AF85-7D52-C7EDD7DEB450}"/>
          </ac:spMkLst>
        </pc:spChg>
      </pc:sldChg>
      <pc:sldChg chg="addSp delSp modSp mod">
        <pc:chgData name="Vivian Antonopoulou" userId="b56298f00e27b472" providerId="LiveId" clId="{8CE8C106-B2B0-40FD-9418-A8855D9BD9DA}" dt="2022-12-12T10:49:53.035" v="278" actId="478"/>
        <pc:sldMkLst>
          <pc:docMk/>
          <pc:sldMk cId="1632497187" sldId="1657"/>
        </pc:sldMkLst>
        <pc:spChg chg="add del mod">
          <ac:chgData name="Vivian Antonopoulou" userId="b56298f00e27b472" providerId="LiveId" clId="{8CE8C106-B2B0-40FD-9418-A8855D9BD9DA}" dt="2022-12-12T10:49:53.035" v="278" actId="478"/>
          <ac:spMkLst>
            <pc:docMk/>
            <pc:sldMk cId="1632497187" sldId="1657"/>
            <ac:spMk id="2" creationId="{E9DEFC1F-3864-6AFC-B168-C54EBFD9233B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1632497187" sldId="1657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40.745" v="296" actId="6549"/>
        <pc:sldMkLst>
          <pc:docMk/>
          <pc:sldMk cId="667932152" sldId="1659"/>
        </pc:sldMkLst>
        <pc:spChg chg="mod">
          <ac:chgData name="Vivian Antonopoulou" userId="b56298f00e27b472" providerId="LiveId" clId="{8CE8C106-B2B0-40FD-9418-A8855D9BD9DA}" dt="2022-12-11T16:26:42.460" v="171" actId="113"/>
          <ac:spMkLst>
            <pc:docMk/>
            <pc:sldMk cId="667932152" sldId="1659"/>
            <ac:spMk id="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1:40.745" v="296" actId="6549"/>
          <ac:spMkLst>
            <pc:docMk/>
            <pc:sldMk cId="667932152" sldId="1659"/>
            <ac:spMk id="7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667932152" sldId="1659"/>
            <ac:graphicFrameMk id="18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8CE8C106-B2B0-40FD-9418-A8855D9BD9DA}" dt="2022-12-12T10:51:54.601" v="298" actId="6549"/>
        <pc:sldMkLst>
          <pc:docMk/>
          <pc:sldMk cId="2709925541" sldId="1660"/>
        </pc:sldMkLst>
        <pc:spChg chg="del mod">
          <ac:chgData name="Vivian Antonopoulou" userId="b56298f00e27b472" providerId="LiveId" clId="{8CE8C106-B2B0-40FD-9418-A8855D9BD9DA}" dt="2022-12-11T16:29:20.329" v="206" actId="21"/>
          <ac:spMkLst>
            <pc:docMk/>
            <pc:sldMk cId="2709925541" sldId="1660"/>
            <ac:spMk id="2" creationId="{00000000-0000-0000-0000-000000000000}"/>
          </ac:spMkLst>
        </pc:spChg>
        <pc:spChg chg="add mod">
          <ac:chgData name="Vivian Antonopoulou" userId="b56298f00e27b472" providerId="LiveId" clId="{8CE8C106-B2B0-40FD-9418-A8855D9BD9DA}" dt="2022-12-11T16:29:45.529" v="212" actId="1076"/>
          <ac:spMkLst>
            <pc:docMk/>
            <pc:sldMk cId="2709925541" sldId="1660"/>
            <ac:spMk id="6" creationId="{5DEE897A-99EA-3EC9-2631-D87868A6B8E5}"/>
          </ac:spMkLst>
        </pc:spChg>
        <pc:spChg chg="mod">
          <ac:chgData name="Vivian Antonopoulou" userId="b56298f00e27b472" providerId="LiveId" clId="{8CE8C106-B2B0-40FD-9418-A8855D9BD9DA}" dt="2022-12-12T10:51:54.601" v="298" actId="6549"/>
          <ac:spMkLst>
            <pc:docMk/>
            <pc:sldMk cId="2709925541" sldId="1660"/>
            <ac:spMk id="7" creationId="{00000000-0000-0000-0000-000000000000}"/>
          </ac:spMkLst>
        </pc:spChg>
        <pc:spChg chg="add mod">
          <ac:chgData name="Vivian Antonopoulou" userId="b56298f00e27b472" providerId="LiveId" clId="{8CE8C106-B2B0-40FD-9418-A8855D9BD9DA}" dt="2022-12-11T16:29:51.534" v="214" actId="14100"/>
          <ac:spMkLst>
            <pc:docMk/>
            <pc:sldMk cId="2709925541" sldId="1660"/>
            <ac:spMk id="8" creationId="{25397415-4035-3A45-74C0-A115A85A5827}"/>
          </ac:spMkLst>
        </pc:spChg>
        <pc:spChg chg="del mod">
          <ac:chgData name="Vivian Antonopoulou" userId="b56298f00e27b472" providerId="LiveId" clId="{8CE8C106-B2B0-40FD-9418-A8855D9BD9DA}" dt="2022-12-11T16:29:20.329" v="206" actId="21"/>
          <ac:spMkLst>
            <pc:docMk/>
            <pc:sldMk cId="2709925541" sldId="1660"/>
            <ac:spMk id="1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9:06.263" v="204" actId="1076"/>
          <ac:spMkLst>
            <pc:docMk/>
            <pc:sldMk cId="2709925541" sldId="1660"/>
            <ac:spMk id="17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9:54.232" v="215" actId="14100"/>
          <ac:spMkLst>
            <pc:docMk/>
            <pc:sldMk cId="2709925541" sldId="1660"/>
            <ac:spMk id="25" creationId="{00000000-0000-0000-0000-000000000000}"/>
          </ac:spMkLst>
        </pc:spChg>
        <pc:graphicFrameChg chg="add del mod">
          <ac:chgData name="Vivian Antonopoulou" userId="b56298f00e27b472" providerId="LiveId" clId="{8CE8C106-B2B0-40FD-9418-A8855D9BD9DA}" dt="2022-12-11T16:18:26.044" v="130" actId="478"/>
          <ac:graphicFrameMkLst>
            <pc:docMk/>
            <pc:sldMk cId="2709925541" sldId="1660"/>
            <ac:graphicFrameMk id="4" creationId="{D777CF9F-DA1E-B614-24A1-F62074C42873}"/>
          </ac:graphicFrameMkLst>
        </pc:graphicFrameChg>
        <pc:graphicFrameChg chg="mod modGraphic">
          <ac:chgData name="Vivian Antonopoulou" userId="b56298f00e27b472" providerId="LiveId" clId="{8CE8C106-B2B0-40FD-9418-A8855D9BD9DA}" dt="2022-12-11T16:27:31.164" v="179" actId="554"/>
          <ac:graphicFrameMkLst>
            <pc:docMk/>
            <pc:sldMk cId="2709925541" sldId="1660"/>
            <ac:graphicFrameMk id="5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13.733" v="184" actId="14100"/>
          <ac:graphicFrameMkLst>
            <pc:docMk/>
            <pc:sldMk cId="2709925541" sldId="1660"/>
            <ac:graphicFrameMk id="11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19.161" v="186" actId="404"/>
          <ac:graphicFrameMkLst>
            <pc:docMk/>
            <pc:sldMk cId="2709925541" sldId="1660"/>
            <ac:graphicFrameMk id="13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9:00.091" v="203" actId="404"/>
          <ac:graphicFrameMkLst>
            <pc:docMk/>
            <pc:sldMk cId="2709925541" sldId="1660"/>
            <ac:graphicFrameMk id="14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8:54.584" v="201" actId="1038"/>
          <ac:graphicFrameMkLst>
            <pc:docMk/>
            <pc:sldMk cId="2709925541" sldId="1660"/>
            <ac:graphicFrameMk id="15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7:31.164" v="179" actId="554"/>
          <ac:graphicFrameMkLst>
            <pc:docMk/>
            <pc:sldMk cId="2709925541" sldId="1660"/>
            <ac:graphicFrameMk id="19" creationId="{00000000-0000-0000-0000-000000000000}"/>
          </ac:graphicFrameMkLst>
        </pc:graphicFrameChg>
        <pc:graphicFrameChg chg="mod">
          <ac:chgData name="Vivian Antonopoulou" userId="b56298f00e27b472" providerId="LiveId" clId="{8CE8C106-B2B0-40FD-9418-A8855D9BD9DA}" dt="2022-12-11T16:28:42.417" v="198" actId="404"/>
          <ac:graphicFrameMkLst>
            <pc:docMk/>
            <pc:sldMk cId="2709925541" sldId="1660"/>
            <ac:graphicFrameMk id="21" creationId="{00000000-0000-0000-0000-000000000000}"/>
          </ac:graphicFrameMkLst>
        </pc:graphicFrameChg>
        <pc:graphicFrameChg chg="mod modGraphic">
          <ac:chgData name="Vivian Antonopoulou" userId="b56298f00e27b472" providerId="LiveId" clId="{8CE8C106-B2B0-40FD-9418-A8855D9BD9DA}" dt="2022-12-11T16:28:36.676" v="196" actId="1038"/>
          <ac:graphicFrameMkLst>
            <pc:docMk/>
            <pc:sldMk cId="2709925541" sldId="1660"/>
            <ac:graphicFrameMk id="24" creationId="{00000000-0000-0000-0000-000000000000}"/>
          </ac:graphicFrameMkLst>
        </pc:graphicFrameChg>
      </pc:sldChg>
      <pc:sldChg chg="modSp mod">
        <pc:chgData name="Vivian Antonopoulou" userId="b56298f00e27b472" providerId="LiveId" clId="{8CE8C106-B2B0-40FD-9418-A8855D9BD9DA}" dt="2022-12-12T10:51:19.269" v="291" actId="6549"/>
        <pc:sldMkLst>
          <pc:docMk/>
          <pc:sldMk cId="2939208899" sldId="1661"/>
        </pc:sldMkLst>
        <pc:spChg chg="mod">
          <ac:chgData name="Vivian Antonopoulou" userId="b56298f00e27b472" providerId="LiveId" clId="{8CE8C106-B2B0-40FD-9418-A8855D9BD9DA}" dt="2022-12-12T10:51:19.269" v="291" actId="6549"/>
          <ac:spMkLst>
            <pc:docMk/>
            <pc:sldMk cId="2939208899" sldId="1661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39208899" sldId="1661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34.891" v="295" actId="20577"/>
        <pc:sldMkLst>
          <pc:docMk/>
          <pc:sldMk cId="2719717739" sldId="1662"/>
        </pc:sldMkLst>
        <pc:spChg chg="mod">
          <ac:chgData name="Vivian Antonopoulou" userId="b56298f00e27b472" providerId="LiveId" clId="{8CE8C106-B2B0-40FD-9418-A8855D9BD9DA}" dt="2022-12-12T10:51:34.891" v="295" actId="20577"/>
          <ac:spMkLst>
            <pc:docMk/>
            <pc:sldMk cId="2719717739" sldId="1662"/>
            <ac:spMk id="8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719717739" sldId="1662"/>
            <ac:spMk id="12" creationId="{73242E43-FCDD-AF85-7D52-C7EDD7DEB450}"/>
          </ac:spMkLst>
        </pc:spChg>
      </pc:sldChg>
      <pc:sldChg chg="modSp mod">
        <pc:chgData name="Vivian Antonopoulou" userId="b56298f00e27b472" providerId="LiveId" clId="{8CE8C106-B2B0-40FD-9418-A8855D9BD9DA}" dt="2022-12-12T10:51:23.758" v="292" actId="20577"/>
        <pc:sldMkLst>
          <pc:docMk/>
          <pc:sldMk cId="2153513159" sldId="1663"/>
        </pc:sldMkLst>
        <pc:spChg chg="mod">
          <ac:chgData name="Vivian Antonopoulou" userId="b56298f00e27b472" providerId="LiveId" clId="{8CE8C106-B2B0-40FD-9418-A8855D9BD9DA}" dt="2022-12-12T10:51:23.758" v="292" actId="20577"/>
          <ac:spMkLst>
            <pc:docMk/>
            <pc:sldMk cId="2153513159" sldId="1663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30.977" v="294" actId="6549"/>
        <pc:sldMkLst>
          <pc:docMk/>
          <pc:sldMk cId="2268730891" sldId="1664"/>
        </pc:sldMkLst>
        <pc:spChg chg="mod">
          <ac:chgData name="Vivian Antonopoulou" userId="b56298f00e27b472" providerId="LiveId" clId="{8CE8C106-B2B0-40FD-9418-A8855D9BD9DA}" dt="2022-12-12T10:51:30.977" v="294" actId="6549"/>
          <ac:spMkLst>
            <pc:docMk/>
            <pc:sldMk cId="2268730891" sldId="1664"/>
            <ac:spMk id="8" creationId="{00000000-0000-0000-0000-000000000000}"/>
          </ac:spMkLst>
        </pc:spChg>
        <pc:graphicFrameChg chg="mod modGraphic">
          <ac:chgData name="Vivian Antonopoulou" userId="b56298f00e27b472" providerId="LiveId" clId="{8CE8C106-B2B0-40FD-9418-A8855D9BD9DA}" dt="2022-12-11T16:26:12.946" v="168"/>
          <ac:graphicFrameMkLst>
            <pc:docMk/>
            <pc:sldMk cId="2268730891" sldId="1664"/>
            <ac:graphicFrameMk id="5" creationId="{070D0929-33D9-480F-A348-D11D1DD0F5F4}"/>
          </ac:graphicFrameMkLst>
        </pc:graphicFrame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3703814471" sldId="1665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3703814471" sldId="1665"/>
            <ac:spMk id="11" creationId="{00000000-0000-0000-0000-000000000000}"/>
          </ac:spMkLst>
        </pc:spChg>
      </pc:sldChg>
      <pc:sldChg chg="modSp">
        <pc:chgData name="Vivian Antonopoulou" userId="b56298f00e27b472" providerId="LiveId" clId="{8CE8C106-B2B0-40FD-9418-A8855D9BD9DA}" dt="2022-12-11T16:26:12.946" v="168"/>
        <pc:sldMkLst>
          <pc:docMk/>
          <pc:sldMk cId="2903172698" sldId="1666"/>
        </pc:sldMkLst>
        <pc:spChg chg="mod">
          <ac:chgData name="Vivian Antonopoulou" userId="b56298f00e27b472" providerId="LiveId" clId="{8CE8C106-B2B0-40FD-9418-A8855D9BD9DA}" dt="2022-12-11T16:26:12.946" v="168"/>
          <ac:spMkLst>
            <pc:docMk/>
            <pc:sldMk cId="2903172698" sldId="1666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27.303" v="293" actId="6549"/>
        <pc:sldMkLst>
          <pc:docMk/>
          <pc:sldMk cId="880891640" sldId="1667"/>
        </pc:sldMkLst>
        <pc:spChg chg="mod">
          <ac:chgData name="Vivian Antonopoulou" userId="b56298f00e27b472" providerId="LiveId" clId="{8CE8C106-B2B0-40FD-9418-A8855D9BD9DA}" dt="2022-12-12T10:51:27.303" v="293" actId="6549"/>
          <ac:spMkLst>
            <pc:docMk/>
            <pc:sldMk cId="880891640" sldId="1667"/>
            <ac:spMk id="8" creationId="{00000000-0000-0000-0000-000000000000}"/>
          </ac:spMkLst>
        </pc:spChg>
      </pc:sldChg>
      <pc:sldChg chg="modSp mod">
        <pc:chgData name="Vivian Antonopoulou" userId="b56298f00e27b472" providerId="LiveId" clId="{8CE8C106-B2B0-40FD-9418-A8855D9BD9DA}" dt="2022-12-12T10:51:44.150" v="297" actId="6549"/>
        <pc:sldMkLst>
          <pc:docMk/>
          <pc:sldMk cId="2431226400" sldId="1668"/>
        </pc:sldMkLst>
        <pc:spChg chg="mod">
          <ac:chgData name="Vivian Antonopoulou" userId="b56298f00e27b472" providerId="LiveId" clId="{8CE8C106-B2B0-40FD-9418-A8855D9BD9DA}" dt="2022-12-11T16:26:50.097" v="173" actId="113"/>
          <ac:spMkLst>
            <pc:docMk/>
            <pc:sldMk cId="2431226400" sldId="1668"/>
            <ac:spMk id="2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2T10:51:44.150" v="297" actId="6549"/>
          <ac:spMkLst>
            <pc:docMk/>
            <pc:sldMk cId="2431226400" sldId="1668"/>
            <ac:spMk id="7" creationId="{00000000-0000-0000-0000-000000000000}"/>
          </ac:spMkLst>
        </pc:spChg>
        <pc:graphicFrameChg chg="mod">
          <ac:chgData name="Vivian Antonopoulou" userId="b56298f00e27b472" providerId="LiveId" clId="{8CE8C106-B2B0-40FD-9418-A8855D9BD9DA}" dt="2022-12-11T16:26:12.946" v="168"/>
          <ac:graphicFrameMkLst>
            <pc:docMk/>
            <pc:sldMk cId="2431226400" sldId="1668"/>
            <ac:graphicFrameMk id="18" creationId="{00000000-0000-0000-0000-000000000000}"/>
          </ac:graphicFrameMkLst>
        </pc:graphicFrameChg>
      </pc:sldChg>
      <pc:sldChg chg="addSp delSp modSp add del mod">
        <pc:chgData name="Vivian Antonopoulou" userId="b56298f00e27b472" providerId="LiveId" clId="{8CE8C106-B2B0-40FD-9418-A8855D9BD9DA}" dt="2022-12-11T16:25:27.387" v="167" actId="47"/>
        <pc:sldMkLst>
          <pc:docMk/>
          <pc:sldMk cId="2518727700" sldId="1669"/>
        </pc:sldMkLst>
        <pc:spChg chg="mod">
          <ac:chgData name="Vivian Antonopoulou" userId="b56298f00e27b472" providerId="LiveId" clId="{8CE8C106-B2B0-40FD-9418-A8855D9BD9DA}" dt="2022-12-11T16:24:33.272" v="153"/>
          <ac:spMkLst>
            <pc:docMk/>
            <pc:sldMk cId="2518727700" sldId="1669"/>
            <ac:spMk id="7" creationId="{00000000-0000-0000-0000-000000000000}"/>
          </ac:spMkLst>
        </pc:spChg>
        <pc:spChg chg="add del mod">
          <ac:chgData name="Vivian Antonopoulou" userId="b56298f00e27b472" providerId="LiveId" clId="{8CE8C106-B2B0-40FD-9418-A8855D9BD9DA}" dt="2022-12-11T16:15:52.795" v="96" actId="478"/>
          <ac:spMkLst>
            <pc:docMk/>
            <pc:sldMk cId="2518727700" sldId="1669"/>
            <ac:spMk id="16" creationId="{00000000-0000-0000-0000-000000000000}"/>
          </ac:spMkLst>
        </pc:spChg>
        <pc:graphicFrameChg chg="add mod modGraphic">
          <ac:chgData name="Vivian Antonopoulou" userId="b56298f00e27b472" providerId="LiveId" clId="{8CE8C106-B2B0-40FD-9418-A8855D9BD9DA}" dt="2022-12-11T16:24:33.272" v="153"/>
          <ac:graphicFrameMkLst>
            <pc:docMk/>
            <pc:sldMk cId="2518727700" sldId="1669"/>
            <ac:graphicFrameMk id="4" creationId="{BF23FFB8-BB67-543B-BE79-E7910DE887B6}"/>
          </ac:graphicFrameMkLst>
        </pc:graphicFrameChg>
        <pc:graphicFrameChg chg="add mod">
          <ac:chgData name="Vivian Antonopoulou" userId="b56298f00e27b472" providerId="LiveId" clId="{8CE8C106-B2B0-40FD-9418-A8855D9BD9DA}" dt="2022-12-11T16:18:05.278" v="128"/>
          <ac:graphicFrameMkLst>
            <pc:docMk/>
            <pc:sldMk cId="2518727700" sldId="1669"/>
            <ac:graphicFrameMk id="5" creationId="{2149546A-A627-0000-3257-7718B0B3B51F}"/>
          </ac:graphicFrameMkLst>
        </pc:graphicFrameChg>
        <pc:graphicFrameChg chg="mod">
          <ac:chgData name="Vivian Antonopoulou" userId="b56298f00e27b472" providerId="LiveId" clId="{8CE8C106-B2B0-40FD-9418-A8855D9BD9DA}" dt="2022-12-11T16:16:05.484" v="103" actId="1076"/>
          <ac:graphicFrameMkLst>
            <pc:docMk/>
            <pc:sldMk cId="2518727700" sldId="1669"/>
            <ac:graphicFrameMk id="13" creationId="{00000000-0000-0000-0000-000000000000}"/>
          </ac:graphicFrameMkLst>
        </pc:graphicFrameChg>
        <pc:graphicFrameChg chg="add del">
          <ac:chgData name="Vivian Antonopoulou" userId="b56298f00e27b472" providerId="LiveId" clId="{8CE8C106-B2B0-40FD-9418-A8855D9BD9DA}" dt="2022-12-11T16:15:52.048" v="93" actId="478"/>
          <ac:graphicFrameMkLst>
            <pc:docMk/>
            <pc:sldMk cId="2518727700" sldId="1669"/>
            <ac:graphicFrameMk id="18" creationId="{00000000-0000-0000-0000-000000000000}"/>
          </ac:graphicFrameMkLst>
        </pc:graphicFrameChg>
        <pc:picChg chg="mod">
          <ac:chgData name="Vivian Antonopoulou" userId="b56298f00e27b472" providerId="LiveId" clId="{8CE8C106-B2B0-40FD-9418-A8855D9BD9DA}" dt="2022-12-11T16:17:25.398" v="119" actId="1076"/>
          <ac:picMkLst>
            <pc:docMk/>
            <pc:sldMk cId="2518727700" sldId="1669"/>
            <ac:picMk id="19" creationId="{00000000-0000-0000-0000-000000000000}"/>
          </ac:picMkLst>
        </pc:picChg>
        <pc:cxnChg chg="add del">
          <ac:chgData name="Vivian Antonopoulou" userId="b56298f00e27b472" providerId="LiveId" clId="{8CE8C106-B2B0-40FD-9418-A8855D9BD9DA}" dt="2022-12-11T16:15:53.041" v="97" actId="478"/>
          <ac:cxnSpMkLst>
            <pc:docMk/>
            <pc:sldMk cId="2518727700" sldId="1669"/>
            <ac:cxnSpMk id="17" creationId="{00000000-0000-0000-0000-000000000000}"/>
          </ac:cxnSpMkLst>
        </pc:cxnChg>
      </pc:sldChg>
      <pc:sldMasterChg chg="addSp delSp modSp mod modSldLayout">
        <pc:chgData name="Vivian Antonopoulou" userId="b56298f00e27b472" providerId="LiveId" clId="{8CE8C106-B2B0-40FD-9418-A8855D9BD9DA}" dt="2022-12-12T10:48:58.831" v="265"/>
        <pc:sldMasterMkLst>
          <pc:docMk/>
          <pc:sldMasterMk cId="1554092023" sldId="2147483654"/>
        </pc:sldMasterMkLst>
        <pc:spChg chg="add del mod">
          <ac:chgData name="Vivian Antonopoulou" userId="b56298f00e27b472" providerId="LiveId" clId="{8CE8C106-B2B0-40FD-9418-A8855D9BD9DA}" dt="2022-12-12T10:47:11.628" v="240" actId="478"/>
          <ac:spMkLst>
            <pc:docMk/>
            <pc:sldMasterMk cId="1554092023" sldId="2147483654"/>
            <ac:spMk id="2" creationId="{56186DC5-724E-7A04-A02E-BC3E76D7A4D6}"/>
          </ac:spMkLst>
        </pc:spChg>
        <pc:spChg chg="add mod">
          <ac:chgData name="Vivian Antonopoulou" userId="b56298f00e27b472" providerId="LiveId" clId="{8CE8C106-B2B0-40FD-9418-A8855D9BD9DA}" dt="2022-12-12T10:47:48.372" v="242"/>
          <ac:spMkLst>
            <pc:docMk/>
            <pc:sldMasterMk cId="1554092023" sldId="2147483654"/>
            <ac:spMk id="3" creationId="{8B8AB5E6-6285-D77B-5FEC-7281694F6061}"/>
          </ac:spMkLst>
        </pc:spChg>
        <pc:spChg chg="add del">
          <ac:chgData name="Vivian Antonopoulou" userId="b56298f00e27b472" providerId="LiveId" clId="{8CE8C106-B2B0-40FD-9418-A8855D9BD9DA}" dt="2022-12-12T10:47:47.073" v="241" actId="478"/>
          <ac:spMkLst>
            <pc:docMk/>
            <pc:sldMasterMk cId="1554092023" sldId="2147483654"/>
            <ac:spMk id="14" creationId="{00000000-0000-0000-0000-000000000000}"/>
          </ac:spMkLst>
        </pc:spChg>
        <pc:spChg chg="mod">
          <ac:chgData name="Vivian Antonopoulou" userId="b56298f00e27b472" providerId="LiveId" clId="{8CE8C106-B2B0-40FD-9418-A8855D9BD9DA}" dt="2022-12-11T16:26:12.946" v="168"/>
          <ac:spMkLst>
            <pc:docMk/>
            <pc:sldMasterMk cId="1554092023" sldId="2147483654"/>
            <ac:spMk id="15" creationId="{00000000-0000-0000-0000-000000000000}"/>
          </ac:spMkLst>
        </pc:spChg>
        <pc:sldLayoutChg chg="addSp delSp modSp mod">
          <pc:chgData name="Vivian Antonopoulou" userId="b56298f00e27b472" providerId="LiveId" clId="{8CE8C106-B2B0-40FD-9418-A8855D9BD9DA}" dt="2022-12-12T10:47:58.126" v="244"/>
          <pc:sldLayoutMkLst>
            <pc:docMk/>
            <pc:sldMasterMk cId="1554092023" sldId="2147483654"/>
            <pc:sldLayoutMk cId="3861925886" sldId="2147483655"/>
          </pc:sldLayoutMkLst>
          <pc:spChg chg="add mod">
            <ac:chgData name="Vivian Antonopoulou" userId="b56298f00e27b472" providerId="LiveId" clId="{8CE8C106-B2B0-40FD-9418-A8855D9BD9DA}" dt="2022-12-12T10:47:58.126" v="244"/>
            <ac:spMkLst>
              <pc:docMk/>
              <pc:sldMasterMk cId="1554092023" sldId="2147483654"/>
              <pc:sldLayoutMk cId="3861925886" sldId="2147483655"/>
              <ac:spMk id="2" creationId="{F4CD45E9-0B24-7793-40B0-E40A6FD3E095}"/>
            </ac:spMkLst>
          </pc:spChg>
          <pc:spChg chg="del">
            <ac:chgData name="Vivian Antonopoulou" userId="b56298f00e27b472" providerId="LiveId" clId="{8CE8C106-B2B0-40FD-9418-A8855D9BD9DA}" dt="2022-12-12T10:47:57.158" v="243" actId="478"/>
            <ac:spMkLst>
              <pc:docMk/>
              <pc:sldMasterMk cId="1554092023" sldId="2147483654"/>
              <pc:sldLayoutMk cId="3861925886" sldId="2147483655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861925886" sldId="2147483655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03.325" v="246"/>
          <pc:sldLayoutMkLst>
            <pc:docMk/>
            <pc:sldMasterMk cId="1554092023" sldId="2147483654"/>
            <pc:sldLayoutMk cId="3437126457" sldId="2147483656"/>
          </pc:sldLayoutMkLst>
          <pc:spChg chg="add mod">
            <ac:chgData name="Vivian Antonopoulou" userId="b56298f00e27b472" providerId="LiveId" clId="{8CE8C106-B2B0-40FD-9418-A8855D9BD9DA}" dt="2022-12-12T10:48:03.325" v="246"/>
            <ac:spMkLst>
              <pc:docMk/>
              <pc:sldMasterMk cId="1554092023" sldId="2147483654"/>
              <pc:sldLayoutMk cId="3437126457" sldId="2147483656"/>
              <ac:spMk id="2" creationId="{08057A0A-B1A2-159F-99F5-B1E4EBF75259}"/>
            </ac:spMkLst>
          </pc:spChg>
          <pc:spChg chg="del">
            <ac:chgData name="Vivian Antonopoulou" userId="b56298f00e27b472" providerId="LiveId" clId="{8CE8C106-B2B0-40FD-9418-A8855D9BD9DA}" dt="2022-12-12T10:48:02.478" v="245" actId="478"/>
            <ac:spMkLst>
              <pc:docMk/>
              <pc:sldMasterMk cId="1554092023" sldId="2147483654"/>
              <pc:sldLayoutMk cId="3437126457" sldId="2147483656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437126457" sldId="2147483656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08.395" v="248"/>
          <pc:sldLayoutMkLst>
            <pc:docMk/>
            <pc:sldMasterMk cId="1554092023" sldId="2147483654"/>
            <pc:sldLayoutMk cId="1107481580" sldId="2147483657"/>
          </pc:sldLayoutMkLst>
          <pc:spChg chg="add mod">
            <ac:chgData name="Vivian Antonopoulou" userId="b56298f00e27b472" providerId="LiveId" clId="{8CE8C106-B2B0-40FD-9418-A8855D9BD9DA}" dt="2022-12-12T10:48:08.395" v="248"/>
            <ac:spMkLst>
              <pc:docMk/>
              <pc:sldMasterMk cId="1554092023" sldId="2147483654"/>
              <pc:sldLayoutMk cId="1107481580" sldId="2147483657"/>
              <ac:spMk id="3" creationId="{3E13310D-C33F-BEEC-9CCF-3E21C68F3B37}"/>
            </ac:spMkLst>
          </pc:spChg>
          <pc:spChg chg="del">
            <ac:chgData name="Vivian Antonopoulou" userId="b56298f00e27b472" providerId="LiveId" clId="{8CE8C106-B2B0-40FD-9418-A8855D9BD9DA}" dt="2022-12-12T10:48:07.833" v="247" actId="478"/>
            <ac:spMkLst>
              <pc:docMk/>
              <pc:sldMasterMk cId="1554092023" sldId="2147483654"/>
              <pc:sldLayoutMk cId="1107481580" sldId="2147483657"/>
              <ac:spMk id="15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107481580" sldId="2147483657"/>
              <ac:spMk id="16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15.500" v="250"/>
          <pc:sldLayoutMkLst>
            <pc:docMk/>
            <pc:sldMasterMk cId="1554092023" sldId="2147483654"/>
            <pc:sldLayoutMk cId="494078447" sldId="2147483658"/>
          </pc:sldLayoutMkLst>
          <pc:spChg chg="add mod">
            <ac:chgData name="Vivian Antonopoulou" userId="b56298f00e27b472" providerId="LiveId" clId="{8CE8C106-B2B0-40FD-9418-A8855D9BD9DA}" dt="2022-12-12T10:48:15.500" v="250"/>
            <ac:spMkLst>
              <pc:docMk/>
              <pc:sldMasterMk cId="1554092023" sldId="2147483654"/>
              <pc:sldLayoutMk cId="494078447" sldId="2147483658"/>
              <ac:spMk id="2" creationId="{F72A7312-99E4-521C-0A19-D67282FAC4DE}"/>
            </ac:spMkLst>
          </pc:spChg>
          <pc:spChg chg="del">
            <ac:chgData name="Vivian Antonopoulou" userId="b56298f00e27b472" providerId="LiveId" clId="{8CE8C106-B2B0-40FD-9418-A8855D9BD9DA}" dt="2022-12-12T10:48:14.722" v="249" actId="478"/>
            <ac:spMkLst>
              <pc:docMk/>
              <pc:sldMasterMk cId="1554092023" sldId="2147483654"/>
              <pc:sldLayoutMk cId="494078447" sldId="2147483658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494078447" sldId="2147483658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0.144" v="252"/>
          <pc:sldLayoutMkLst>
            <pc:docMk/>
            <pc:sldMasterMk cId="1554092023" sldId="2147483654"/>
            <pc:sldLayoutMk cId="142651151" sldId="2147483659"/>
          </pc:sldLayoutMkLst>
          <pc:spChg chg="add mod">
            <ac:chgData name="Vivian Antonopoulou" userId="b56298f00e27b472" providerId="LiveId" clId="{8CE8C106-B2B0-40FD-9418-A8855D9BD9DA}" dt="2022-12-12T10:48:20.144" v="252"/>
            <ac:spMkLst>
              <pc:docMk/>
              <pc:sldMasterMk cId="1554092023" sldId="2147483654"/>
              <pc:sldLayoutMk cId="142651151" sldId="2147483659"/>
              <ac:spMk id="2" creationId="{6F9C1900-D32C-6D58-EFC2-6C166FBBA9B2}"/>
            </ac:spMkLst>
          </pc:spChg>
          <pc:spChg chg="del">
            <ac:chgData name="Vivian Antonopoulou" userId="b56298f00e27b472" providerId="LiveId" clId="{8CE8C106-B2B0-40FD-9418-A8855D9BD9DA}" dt="2022-12-12T10:48:19.451" v="251" actId="478"/>
            <ac:spMkLst>
              <pc:docMk/>
              <pc:sldMasterMk cId="1554092023" sldId="2147483654"/>
              <pc:sldLayoutMk cId="142651151" sldId="2147483659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42651151" sldId="2147483659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4.399" v="254"/>
          <pc:sldLayoutMkLst>
            <pc:docMk/>
            <pc:sldMasterMk cId="1554092023" sldId="2147483654"/>
            <pc:sldLayoutMk cId="878873390" sldId="2147483660"/>
          </pc:sldLayoutMkLst>
          <pc:spChg chg="add mod">
            <ac:chgData name="Vivian Antonopoulou" userId="b56298f00e27b472" providerId="LiveId" clId="{8CE8C106-B2B0-40FD-9418-A8855D9BD9DA}" dt="2022-12-12T10:48:24.399" v="254"/>
            <ac:spMkLst>
              <pc:docMk/>
              <pc:sldMasterMk cId="1554092023" sldId="2147483654"/>
              <pc:sldLayoutMk cId="878873390" sldId="2147483660"/>
              <ac:spMk id="2" creationId="{52604558-DFFD-5CB9-1883-E5D03965E8A6}"/>
            </ac:spMkLst>
          </pc:spChg>
          <pc:spChg chg="del">
            <ac:chgData name="Vivian Antonopoulou" userId="b56298f00e27b472" providerId="LiveId" clId="{8CE8C106-B2B0-40FD-9418-A8855D9BD9DA}" dt="2022-12-12T10:48:23.815" v="253" actId="478"/>
            <ac:spMkLst>
              <pc:docMk/>
              <pc:sldMasterMk cId="1554092023" sldId="2147483654"/>
              <pc:sldLayoutMk cId="878873390" sldId="2147483660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878873390" sldId="2147483660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29.029" v="256"/>
          <pc:sldLayoutMkLst>
            <pc:docMk/>
            <pc:sldMasterMk cId="1554092023" sldId="2147483654"/>
            <pc:sldLayoutMk cId="3048078706" sldId="2147483661"/>
          </pc:sldLayoutMkLst>
          <pc:spChg chg="add mod">
            <ac:chgData name="Vivian Antonopoulou" userId="b56298f00e27b472" providerId="LiveId" clId="{8CE8C106-B2B0-40FD-9418-A8855D9BD9DA}" dt="2022-12-12T10:48:29.029" v="256"/>
            <ac:spMkLst>
              <pc:docMk/>
              <pc:sldMasterMk cId="1554092023" sldId="2147483654"/>
              <pc:sldLayoutMk cId="3048078706" sldId="2147483661"/>
              <ac:spMk id="2" creationId="{2CEC306A-CA4E-55E9-A7E6-78D72B524D39}"/>
            </ac:spMkLst>
          </pc:spChg>
          <pc:spChg chg="del">
            <ac:chgData name="Vivian Antonopoulou" userId="b56298f00e27b472" providerId="LiveId" clId="{8CE8C106-B2B0-40FD-9418-A8855D9BD9DA}" dt="2022-12-12T10:48:28.309" v="255" actId="478"/>
            <ac:spMkLst>
              <pc:docMk/>
              <pc:sldMasterMk cId="1554092023" sldId="2147483654"/>
              <pc:sldLayoutMk cId="3048078706" sldId="2147483661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048078706" sldId="2147483661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33.384" v="258"/>
          <pc:sldLayoutMkLst>
            <pc:docMk/>
            <pc:sldMasterMk cId="1554092023" sldId="2147483654"/>
            <pc:sldLayoutMk cId="1573806196" sldId="2147483662"/>
          </pc:sldLayoutMkLst>
          <pc:spChg chg="add mod">
            <ac:chgData name="Vivian Antonopoulou" userId="b56298f00e27b472" providerId="LiveId" clId="{8CE8C106-B2B0-40FD-9418-A8855D9BD9DA}" dt="2022-12-12T10:48:33.384" v="258"/>
            <ac:spMkLst>
              <pc:docMk/>
              <pc:sldMasterMk cId="1554092023" sldId="2147483654"/>
              <pc:sldLayoutMk cId="1573806196" sldId="2147483662"/>
              <ac:spMk id="2" creationId="{2C41C2E1-47D9-3887-4BDE-0B67F2456F36}"/>
            </ac:spMkLst>
          </pc:spChg>
          <pc:spChg chg="del">
            <ac:chgData name="Vivian Antonopoulou" userId="b56298f00e27b472" providerId="LiveId" clId="{8CE8C106-B2B0-40FD-9418-A8855D9BD9DA}" dt="2022-12-12T10:48:32.800" v="257" actId="478"/>
            <ac:spMkLst>
              <pc:docMk/>
              <pc:sldMasterMk cId="1554092023" sldId="2147483654"/>
              <pc:sldLayoutMk cId="1573806196" sldId="2147483662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573806196" sldId="2147483662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37.314" v="260"/>
          <pc:sldLayoutMkLst>
            <pc:docMk/>
            <pc:sldMasterMk cId="1554092023" sldId="2147483654"/>
            <pc:sldLayoutMk cId="3868894739" sldId="2147483663"/>
          </pc:sldLayoutMkLst>
          <pc:spChg chg="add mod">
            <ac:chgData name="Vivian Antonopoulou" userId="b56298f00e27b472" providerId="LiveId" clId="{8CE8C106-B2B0-40FD-9418-A8855D9BD9DA}" dt="2022-12-12T10:48:37.314" v="260"/>
            <ac:spMkLst>
              <pc:docMk/>
              <pc:sldMasterMk cId="1554092023" sldId="2147483654"/>
              <pc:sldLayoutMk cId="3868894739" sldId="2147483663"/>
              <ac:spMk id="2" creationId="{DF62CDA4-A12C-1E13-DACB-F4EDDB30AF65}"/>
            </ac:spMkLst>
          </pc:spChg>
          <pc:spChg chg="del">
            <ac:chgData name="Vivian Antonopoulou" userId="b56298f00e27b472" providerId="LiveId" clId="{8CE8C106-B2B0-40FD-9418-A8855D9BD9DA}" dt="2022-12-12T10:48:36.778" v="259" actId="478"/>
            <ac:spMkLst>
              <pc:docMk/>
              <pc:sldMasterMk cId="1554092023" sldId="2147483654"/>
              <pc:sldLayoutMk cId="3868894739" sldId="2147483663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3868894739" sldId="2147483663"/>
              <ac:spMk id="15" creationId="{00000000-0000-0000-0000-000000000000}"/>
            </ac:spMkLst>
          </pc:spChg>
        </pc:sldLayoutChg>
        <pc:sldLayoutChg chg="addSp delSp modSp mod">
          <pc:chgData name="Vivian Antonopoulou" userId="b56298f00e27b472" providerId="LiveId" clId="{8CE8C106-B2B0-40FD-9418-A8855D9BD9DA}" dt="2022-12-12T10:48:58.831" v="265"/>
          <pc:sldLayoutMkLst>
            <pc:docMk/>
            <pc:sldMasterMk cId="1554092023" sldId="2147483654"/>
            <pc:sldLayoutMk cId="1856077916" sldId="2147483664"/>
          </pc:sldLayoutMkLst>
          <pc:spChg chg="add mod">
            <ac:chgData name="Vivian Antonopoulou" userId="b56298f00e27b472" providerId="LiveId" clId="{8CE8C106-B2B0-40FD-9418-A8855D9BD9DA}" dt="2022-12-12T10:48:58.831" v="265"/>
            <ac:spMkLst>
              <pc:docMk/>
              <pc:sldMasterMk cId="1554092023" sldId="2147483654"/>
              <pc:sldLayoutMk cId="1856077916" sldId="2147483664"/>
              <ac:spMk id="2" creationId="{6185458A-1DE9-FABF-AF6B-A317CF929C84}"/>
            </ac:spMkLst>
          </pc:spChg>
          <pc:spChg chg="mod">
            <ac:chgData name="Vivian Antonopoulou" userId="b56298f00e27b472" providerId="LiveId" clId="{8CE8C106-B2B0-40FD-9418-A8855D9BD9DA}" dt="2022-12-12T10:48:57.677" v="264" actId="1076"/>
            <ac:spMkLst>
              <pc:docMk/>
              <pc:sldMasterMk cId="1554092023" sldId="2147483654"/>
              <pc:sldLayoutMk cId="1856077916" sldId="2147483664"/>
              <ac:spMk id="12" creationId="{00000000-0000-0000-0000-000000000000}"/>
            </ac:spMkLst>
          </pc:spChg>
          <pc:spChg chg="del mod">
            <ac:chgData name="Vivian Antonopoulou" userId="b56298f00e27b472" providerId="LiveId" clId="{8CE8C106-B2B0-40FD-9418-A8855D9BD9DA}" dt="2022-12-12T10:48:52.090" v="263" actId="478"/>
            <ac:spMkLst>
              <pc:docMk/>
              <pc:sldMasterMk cId="1554092023" sldId="2147483654"/>
              <pc:sldLayoutMk cId="1856077916" sldId="2147483664"/>
              <ac:spMk id="14" creationId="{00000000-0000-0000-0000-000000000000}"/>
            </ac:spMkLst>
          </pc:spChg>
          <pc:spChg chg="mod">
            <ac:chgData name="Vivian Antonopoulou" userId="b56298f00e27b472" providerId="LiveId" clId="{8CE8C106-B2B0-40FD-9418-A8855D9BD9DA}" dt="2022-12-11T16:26:12.946" v="168"/>
            <ac:spMkLst>
              <pc:docMk/>
              <pc:sldMasterMk cId="1554092023" sldId="2147483654"/>
              <pc:sldLayoutMk cId="1856077916" sldId="2147483664"/>
              <ac:spMk id="15" creationId="{00000000-0000-0000-0000-000000000000}"/>
            </ac:spMkLst>
          </pc:spChg>
        </pc:sldLayoutChg>
      </pc:sldMasterChg>
    </pc:docChg>
  </pc:docChgLst>
  <pc:docChgLst>
    <pc:chgData name="Vivian Antonopoulou" userId="b56298f00e27b472" providerId="LiveId" clId="{94117590-0D29-4AE7-B9E1-5A1E032E8692}"/>
    <pc:docChg chg="undo custSel modSld">
      <pc:chgData name="Vivian Antonopoulou" userId="b56298f00e27b472" providerId="LiveId" clId="{94117590-0D29-4AE7-B9E1-5A1E032E8692}" dt="2023-12-10T22:31:30.392" v="79" actId="255"/>
      <pc:docMkLst>
        <pc:docMk/>
      </pc:docMkLst>
      <pc:sldChg chg="addSp modSp mod">
        <pc:chgData name="Vivian Antonopoulou" userId="b56298f00e27b472" providerId="LiveId" clId="{94117590-0D29-4AE7-B9E1-5A1E032E8692}" dt="2023-12-10T22:01:47.337" v="61" actId="207"/>
        <pc:sldMkLst>
          <pc:docMk/>
          <pc:sldMk cId="4262538790" sldId="1621"/>
        </pc:sldMkLst>
        <pc:spChg chg="mod">
          <ac:chgData name="Vivian Antonopoulou" userId="b56298f00e27b472" providerId="LiveId" clId="{94117590-0D29-4AE7-B9E1-5A1E032E8692}" dt="2023-12-10T22:01:39.926" v="60" actId="207"/>
          <ac:spMkLst>
            <pc:docMk/>
            <pc:sldMk cId="4262538790" sldId="1621"/>
            <ac:spMk id="3" creationId="{00000000-0000-0000-0000-000000000000}"/>
          </ac:spMkLst>
        </pc:spChg>
        <pc:graphicFrameChg chg="mod">
          <ac:chgData name="Vivian Antonopoulou" userId="b56298f00e27b472" providerId="LiveId" clId="{94117590-0D29-4AE7-B9E1-5A1E032E8692}" dt="2023-12-10T22:01:47.337" v="61" actId="207"/>
          <ac:graphicFrameMkLst>
            <pc:docMk/>
            <pc:sldMk cId="4262538790" sldId="1621"/>
            <ac:graphicFrameMk id="2" creationId="{00000000-0000-0000-0000-000000000000}"/>
          </ac:graphicFrameMkLst>
        </pc:graphicFrameChg>
        <pc:picChg chg="add mod">
          <ac:chgData name="Vivian Antonopoulou" userId="b56298f00e27b472" providerId="LiveId" clId="{94117590-0D29-4AE7-B9E1-5A1E032E8692}" dt="2023-12-10T22:01:26.622" v="59" actId="1076"/>
          <ac:picMkLst>
            <pc:docMk/>
            <pc:sldMk cId="4262538790" sldId="1621"/>
            <ac:picMk id="4" creationId="{5BCBBC94-70D4-621D-406D-5A1D52B3C837}"/>
          </ac:picMkLst>
        </pc:picChg>
      </pc:sldChg>
      <pc:sldChg chg="modSp mod">
        <pc:chgData name="Vivian Antonopoulou" userId="b56298f00e27b472" providerId="LiveId" clId="{94117590-0D29-4AE7-B9E1-5A1E032E8692}" dt="2023-12-10T17:24:00.220" v="42" actId="403"/>
        <pc:sldMkLst>
          <pc:docMk/>
          <pc:sldMk cId="2053370634" sldId="1627"/>
        </pc:sldMkLst>
        <pc:graphicFrameChg chg="modGraphic">
          <ac:chgData name="Vivian Antonopoulou" userId="b56298f00e27b472" providerId="LiveId" clId="{94117590-0D29-4AE7-B9E1-5A1E032E8692}" dt="2023-12-10T17:24:00.220" v="42" actId="403"/>
          <ac:graphicFrameMkLst>
            <pc:docMk/>
            <pc:sldMk cId="2053370634" sldId="1627"/>
            <ac:graphicFrameMk id="9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94117590-0D29-4AE7-B9E1-5A1E032E8692}" dt="2023-12-10T21:59:22.985" v="44" actId="403"/>
        <pc:sldMkLst>
          <pc:docMk/>
          <pc:sldMk cId="2990744621" sldId="1640"/>
        </pc:sldMkLst>
        <pc:spChg chg="mod">
          <ac:chgData name="Vivian Antonopoulou" userId="b56298f00e27b472" providerId="LiveId" clId="{94117590-0D29-4AE7-B9E1-5A1E032E8692}" dt="2023-12-10T21:59:22.985" v="44" actId="403"/>
          <ac:spMkLst>
            <pc:docMk/>
            <pc:sldMk cId="2990744621" sldId="164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02.703" v="12"/>
          <ac:picMkLst>
            <pc:docMk/>
            <pc:sldMk cId="2990744621" sldId="1640"/>
            <ac:picMk id="2" creationId="{84B40B8F-D9FE-3A45-2453-D4DB0788CA41}"/>
          </ac:picMkLst>
        </pc:picChg>
        <pc:picChg chg="add mod">
          <ac:chgData name="Vivian Antonopoulou" userId="b56298f00e27b472" providerId="LiveId" clId="{94117590-0D29-4AE7-B9E1-5A1E032E8692}" dt="2023-12-10T17:21:02.703" v="12"/>
          <ac:picMkLst>
            <pc:docMk/>
            <pc:sldMk cId="2990744621" sldId="1640"/>
            <ac:picMk id="3" creationId="{289CC379-DAF6-531D-0FB2-7396D5298FBD}"/>
          </ac:picMkLst>
        </pc:picChg>
        <pc:picChg chg="del">
          <ac:chgData name="Vivian Antonopoulou" userId="b56298f00e27b472" providerId="LiveId" clId="{94117590-0D29-4AE7-B9E1-5A1E032E8692}" dt="2023-12-10T17:20:59.710" v="11" actId="478"/>
          <ac:picMkLst>
            <pc:docMk/>
            <pc:sldMk cId="2990744621" sldId="1640"/>
            <ac:picMk id="16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0:59.710" v="11" actId="478"/>
          <ac:picMkLst>
            <pc:docMk/>
            <pc:sldMk cId="2990744621" sldId="1640"/>
            <ac:picMk id="19" creationId="{00000000-0000-0000-0000-000000000000}"/>
          </ac:picMkLst>
        </pc:picChg>
      </pc:sldChg>
      <pc:sldChg chg="modSp mod">
        <pc:chgData name="Vivian Antonopoulou" userId="b56298f00e27b472" providerId="LiveId" clId="{94117590-0D29-4AE7-B9E1-5A1E032E8692}" dt="2023-12-10T17:20:50.244" v="10" actId="1038"/>
        <pc:sldMkLst>
          <pc:docMk/>
          <pc:sldMk cId="1632497187" sldId="1657"/>
        </pc:sldMkLst>
        <pc:spChg chg="mod">
          <ac:chgData name="Vivian Antonopoulou" userId="b56298f00e27b472" providerId="LiveId" clId="{94117590-0D29-4AE7-B9E1-5A1E032E8692}" dt="2023-12-10T17:20:50.244" v="10" actId="1038"/>
          <ac:spMkLst>
            <pc:docMk/>
            <pc:sldMk cId="1632497187" sldId="1657"/>
            <ac:spMk id="15" creationId="{C7ABAAF9-57DB-7DE5-395E-82644E99D06C}"/>
          </ac:spMkLst>
        </pc:spChg>
        <pc:picChg chg="mod">
          <ac:chgData name="Vivian Antonopoulou" userId="b56298f00e27b472" providerId="LiveId" clId="{94117590-0D29-4AE7-B9E1-5A1E032E8692}" dt="2023-12-10T17:20:42.743" v="1" actId="14100"/>
          <ac:picMkLst>
            <pc:docMk/>
            <pc:sldMk cId="1632497187" sldId="1657"/>
            <ac:picMk id="9" creationId="{00000000-0000-0000-0000-000000000000}"/>
          </ac:picMkLst>
        </pc:picChg>
        <pc:picChg chg="mod">
          <ac:chgData name="Vivian Antonopoulou" userId="b56298f00e27b472" providerId="LiveId" clId="{94117590-0D29-4AE7-B9E1-5A1E032E8692}" dt="2023-12-10T17:20:39.897" v="0" actId="14100"/>
          <ac:picMkLst>
            <pc:docMk/>
            <pc:sldMk cId="1632497187" sldId="1657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1:59:52.762" v="51"/>
        <pc:sldMkLst>
          <pc:docMk/>
          <pc:sldMk cId="3486173042" sldId="1670"/>
        </pc:sldMkLst>
        <pc:spChg chg="add mod">
          <ac:chgData name="Vivian Antonopoulou" userId="b56298f00e27b472" providerId="LiveId" clId="{94117590-0D29-4AE7-B9E1-5A1E032E8692}" dt="2023-12-10T21:59:52.762" v="51"/>
          <ac:spMkLst>
            <pc:docMk/>
            <pc:sldMk cId="3486173042" sldId="1670"/>
            <ac:spMk id="4" creationId="{1603B5A4-3D19-A70A-7492-BE7DF2876B2C}"/>
          </ac:spMkLst>
        </pc:spChg>
        <pc:spChg chg="del mod">
          <ac:chgData name="Vivian Antonopoulou" userId="b56298f00e27b472" providerId="LiveId" clId="{94117590-0D29-4AE7-B9E1-5A1E032E8692}" dt="2023-12-10T21:59:52.249" v="50" actId="21"/>
          <ac:spMkLst>
            <pc:docMk/>
            <pc:sldMk cId="3486173042" sldId="167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15.742" v="17"/>
          <ac:picMkLst>
            <pc:docMk/>
            <pc:sldMk cId="3486173042" sldId="1670"/>
            <ac:picMk id="2" creationId="{939E440C-F110-7146-2E7F-5A18905CA0E2}"/>
          </ac:picMkLst>
        </pc:picChg>
        <pc:picChg chg="add mod">
          <ac:chgData name="Vivian Antonopoulou" userId="b56298f00e27b472" providerId="LiveId" clId="{94117590-0D29-4AE7-B9E1-5A1E032E8692}" dt="2023-12-10T17:21:15.742" v="17"/>
          <ac:picMkLst>
            <pc:docMk/>
            <pc:sldMk cId="3486173042" sldId="1670"/>
            <ac:picMk id="3" creationId="{C0ED1593-8D1B-96F4-FEE1-6FBB8A246903}"/>
          </ac:picMkLst>
        </pc:picChg>
        <pc:picChg chg="del">
          <ac:chgData name="Vivian Antonopoulou" userId="b56298f00e27b472" providerId="LiveId" clId="{94117590-0D29-4AE7-B9E1-5A1E032E8692}" dt="2023-12-10T17:21:14.974" v="16" actId="478"/>
          <ac:picMkLst>
            <pc:docMk/>
            <pc:sldMk cId="3486173042" sldId="1670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13.398" v="15" actId="478"/>
          <ac:picMkLst>
            <pc:docMk/>
            <pc:sldMk cId="3486173042" sldId="1670"/>
            <ac:picMk id="17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1:59:57.631" v="52" actId="403"/>
        <pc:sldMkLst>
          <pc:docMk/>
          <pc:sldMk cId="3651329388" sldId="1673"/>
        </pc:sldMkLst>
        <pc:spChg chg="mod">
          <ac:chgData name="Vivian Antonopoulou" userId="b56298f00e27b472" providerId="LiveId" clId="{94117590-0D29-4AE7-B9E1-5A1E032E8692}" dt="2023-12-10T21:59:57.631" v="52" actId="403"/>
          <ac:spMkLst>
            <pc:docMk/>
            <pc:sldMk cId="3651329388" sldId="1673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19.841" v="19"/>
          <ac:picMkLst>
            <pc:docMk/>
            <pc:sldMk cId="3651329388" sldId="1673"/>
            <ac:picMk id="2" creationId="{801BDCA4-10CA-F715-80C5-A4153E2F9788}"/>
          </ac:picMkLst>
        </pc:picChg>
        <pc:picChg chg="add mod">
          <ac:chgData name="Vivian Antonopoulou" userId="b56298f00e27b472" providerId="LiveId" clId="{94117590-0D29-4AE7-B9E1-5A1E032E8692}" dt="2023-12-10T17:21:19.841" v="19"/>
          <ac:picMkLst>
            <pc:docMk/>
            <pc:sldMk cId="3651329388" sldId="1673"/>
            <ac:picMk id="3" creationId="{0E032214-08A5-FDCE-DB4D-8F91A1525136}"/>
          </ac:picMkLst>
        </pc:picChg>
        <pc:picChg chg="del">
          <ac:chgData name="Vivian Antonopoulou" userId="b56298f00e27b472" providerId="LiveId" clId="{94117590-0D29-4AE7-B9E1-5A1E032E8692}" dt="2023-12-10T17:21:19.102" v="18" actId="478"/>
          <ac:picMkLst>
            <pc:docMk/>
            <pc:sldMk cId="3651329388" sldId="1673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19.102" v="18" actId="478"/>
          <ac:picMkLst>
            <pc:docMk/>
            <pc:sldMk cId="3651329388" sldId="1673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09.634" v="54" actId="403"/>
        <pc:sldMkLst>
          <pc:docMk/>
          <pc:sldMk cId="3111392147" sldId="1680"/>
        </pc:sldMkLst>
        <pc:spChg chg="mod">
          <ac:chgData name="Vivian Antonopoulou" userId="b56298f00e27b472" providerId="LiveId" clId="{94117590-0D29-4AE7-B9E1-5A1E032E8692}" dt="2023-12-10T22:00:09.634" v="54" actId="403"/>
          <ac:spMkLst>
            <pc:docMk/>
            <pc:sldMk cId="3111392147" sldId="1680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30.890" v="23"/>
          <ac:picMkLst>
            <pc:docMk/>
            <pc:sldMk cId="3111392147" sldId="1680"/>
            <ac:picMk id="2" creationId="{75923DB2-DB13-3AED-43CA-704F7AFFF878}"/>
          </ac:picMkLst>
        </pc:picChg>
        <pc:picChg chg="add mod">
          <ac:chgData name="Vivian Antonopoulou" userId="b56298f00e27b472" providerId="LiveId" clId="{94117590-0D29-4AE7-B9E1-5A1E032E8692}" dt="2023-12-10T17:21:30.890" v="23"/>
          <ac:picMkLst>
            <pc:docMk/>
            <pc:sldMk cId="3111392147" sldId="1680"/>
            <ac:picMk id="3" creationId="{AB1C282D-8FEE-BC18-2F89-BB2B62B138DB}"/>
          </ac:picMkLst>
        </pc:picChg>
        <pc:picChg chg="del">
          <ac:chgData name="Vivian Antonopoulou" userId="b56298f00e27b472" providerId="LiveId" clId="{94117590-0D29-4AE7-B9E1-5A1E032E8692}" dt="2023-12-10T17:21:30.221" v="22" actId="478"/>
          <ac:picMkLst>
            <pc:docMk/>
            <pc:sldMk cId="3111392147" sldId="1680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30.221" v="22" actId="478"/>
          <ac:picMkLst>
            <pc:docMk/>
            <pc:sldMk cId="3111392147" sldId="1680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17.046" v="55" actId="403"/>
        <pc:sldMkLst>
          <pc:docMk/>
          <pc:sldMk cId="2523648979" sldId="1681"/>
        </pc:sldMkLst>
        <pc:spChg chg="mod">
          <ac:chgData name="Vivian Antonopoulou" userId="b56298f00e27b472" providerId="LiveId" clId="{94117590-0D29-4AE7-B9E1-5A1E032E8692}" dt="2023-12-10T22:00:17.046" v="55" actId="403"/>
          <ac:spMkLst>
            <pc:docMk/>
            <pc:sldMk cId="2523648979" sldId="1681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38.181" v="27" actId="1076"/>
          <ac:picMkLst>
            <pc:docMk/>
            <pc:sldMk cId="2523648979" sldId="1681"/>
            <ac:picMk id="2" creationId="{68199B96-89B7-384E-88F5-A312E0BE5327}"/>
          </ac:picMkLst>
        </pc:picChg>
        <pc:picChg chg="add mod">
          <ac:chgData name="Vivian Antonopoulou" userId="b56298f00e27b472" providerId="LiveId" clId="{94117590-0D29-4AE7-B9E1-5A1E032E8692}" dt="2023-12-10T17:21:38.181" v="27" actId="1076"/>
          <ac:picMkLst>
            <pc:docMk/>
            <pc:sldMk cId="2523648979" sldId="1681"/>
            <ac:picMk id="3" creationId="{A2176FC8-B1F3-8C50-F89F-8A59144D9862}"/>
          </ac:picMkLst>
        </pc:picChg>
        <pc:picChg chg="del">
          <ac:chgData name="Vivian Antonopoulou" userId="b56298f00e27b472" providerId="LiveId" clId="{94117590-0D29-4AE7-B9E1-5A1E032E8692}" dt="2023-12-10T17:21:34.699" v="24" actId="478"/>
          <ac:picMkLst>
            <pc:docMk/>
            <pc:sldMk cId="2523648979" sldId="1681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34.699" v="24" actId="478"/>
          <ac:picMkLst>
            <pc:docMk/>
            <pc:sldMk cId="2523648979" sldId="1681"/>
            <ac:picMk id="16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22:00:02.802" v="53" actId="403"/>
        <pc:sldMkLst>
          <pc:docMk/>
          <pc:sldMk cId="4231878107" sldId="1684"/>
        </pc:sldMkLst>
        <pc:spChg chg="mod">
          <ac:chgData name="Vivian Antonopoulou" userId="b56298f00e27b472" providerId="LiveId" clId="{94117590-0D29-4AE7-B9E1-5A1E032E8692}" dt="2023-12-10T22:00:02.802" v="53" actId="403"/>
          <ac:spMkLst>
            <pc:docMk/>
            <pc:sldMk cId="4231878107" sldId="1684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26.208" v="21"/>
          <ac:picMkLst>
            <pc:docMk/>
            <pc:sldMk cId="4231878107" sldId="1684"/>
            <ac:picMk id="2" creationId="{D72F14B9-D9EA-FC0F-A46F-6A986ADC205D}"/>
          </ac:picMkLst>
        </pc:picChg>
        <pc:picChg chg="add mod">
          <ac:chgData name="Vivian Antonopoulou" userId="b56298f00e27b472" providerId="LiveId" clId="{94117590-0D29-4AE7-B9E1-5A1E032E8692}" dt="2023-12-10T17:21:26.208" v="21"/>
          <ac:picMkLst>
            <pc:docMk/>
            <pc:sldMk cId="4231878107" sldId="1684"/>
            <ac:picMk id="3" creationId="{6CCD9226-758C-B505-7367-55FC18CF8234}"/>
          </ac:picMkLst>
        </pc:picChg>
        <pc:picChg chg="del">
          <ac:chgData name="Vivian Antonopoulou" userId="b56298f00e27b472" providerId="LiveId" clId="{94117590-0D29-4AE7-B9E1-5A1E032E8692}" dt="2023-12-10T17:21:25.660" v="20" actId="478"/>
          <ac:picMkLst>
            <pc:docMk/>
            <pc:sldMk cId="4231878107" sldId="1684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25.660" v="20" actId="478"/>
          <ac:picMkLst>
            <pc:docMk/>
            <pc:sldMk cId="4231878107" sldId="1684"/>
            <ac:picMk id="16" creationId="{00000000-0000-0000-0000-000000000000}"/>
          </ac:picMkLst>
        </pc:picChg>
      </pc:sldChg>
      <pc:sldChg chg="modSp mod">
        <pc:chgData name="Vivian Antonopoulou" userId="b56298f00e27b472" providerId="LiveId" clId="{94117590-0D29-4AE7-B9E1-5A1E032E8692}" dt="2023-12-10T21:59:27.298" v="45" actId="403"/>
        <pc:sldMkLst>
          <pc:docMk/>
          <pc:sldMk cId="3857116573" sldId="1685"/>
        </pc:sldMkLst>
        <pc:spChg chg="mod">
          <ac:chgData name="Vivian Antonopoulou" userId="b56298f00e27b472" providerId="LiveId" clId="{94117590-0D29-4AE7-B9E1-5A1E032E8692}" dt="2023-12-10T21:59:27.298" v="45" actId="403"/>
          <ac:spMkLst>
            <pc:docMk/>
            <pc:sldMk cId="3857116573" sldId="1685"/>
            <ac:spMk id="12" creationId="{9D6FCB78-9BA4-639A-92FE-8774A644CACC}"/>
          </ac:spMkLst>
        </pc:spChg>
      </pc:sldChg>
      <pc:sldChg chg="modSp mod">
        <pc:chgData name="Vivian Antonopoulou" userId="b56298f00e27b472" providerId="LiveId" clId="{94117590-0D29-4AE7-B9E1-5A1E032E8692}" dt="2023-12-10T17:24:04.615" v="43" actId="403"/>
        <pc:sldMkLst>
          <pc:docMk/>
          <pc:sldMk cId="3683611873" sldId="1689"/>
        </pc:sldMkLst>
        <pc:graphicFrameChg chg="mod modGraphic">
          <ac:chgData name="Vivian Antonopoulou" userId="b56298f00e27b472" providerId="LiveId" clId="{94117590-0D29-4AE7-B9E1-5A1E032E8692}" dt="2023-12-10T17:24:04.615" v="43" actId="403"/>
          <ac:graphicFrameMkLst>
            <pc:docMk/>
            <pc:sldMk cId="3683611873" sldId="1689"/>
            <ac:graphicFrameMk id="6" creationId="{00000000-0000-0000-0000-000000000000}"/>
          </ac:graphicFrameMkLst>
        </pc:graphicFrameChg>
      </pc:sldChg>
      <pc:sldChg chg="modSp mod">
        <pc:chgData name="Vivian Antonopoulou" userId="b56298f00e27b472" providerId="LiveId" clId="{94117590-0D29-4AE7-B9E1-5A1E032E8692}" dt="2023-12-10T17:22:08.733" v="30" actId="1076"/>
        <pc:sldMkLst>
          <pc:docMk/>
          <pc:sldMk cId="3658403975" sldId="1693"/>
        </pc:sldMkLst>
        <pc:graphicFrameChg chg="mod">
          <ac:chgData name="Vivian Antonopoulou" userId="b56298f00e27b472" providerId="LiveId" clId="{94117590-0D29-4AE7-B9E1-5A1E032E8692}" dt="2023-12-10T17:22:08.733" v="30" actId="1076"/>
          <ac:graphicFrameMkLst>
            <pc:docMk/>
            <pc:sldMk cId="3658403975" sldId="1693"/>
            <ac:graphicFrameMk id="2" creationId="{00000000-0000-0000-0000-000000000000}"/>
          </ac:graphicFrameMkLst>
        </pc:graphicFrameChg>
      </pc:sldChg>
      <pc:sldChg chg="addSp delSp modSp mod">
        <pc:chgData name="Vivian Antonopoulou" userId="b56298f00e27b472" providerId="LiveId" clId="{94117590-0D29-4AE7-B9E1-5A1E032E8692}" dt="2023-12-10T21:59:32.963" v="46" actId="403"/>
        <pc:sldMkLst>
          <pc:docMk/>
          <pc:sldMk cId="599561792" sldId="1696"/>
        </pc:sldMkLst>
        <pc:spChg chg="mod">
          <ac:chgData name="Vivian Antonopoulou" userId="b56298f00e27b472" providerId="LiveId" clId="{94117590-0D29-4AE7-B9E1-5A1E032E8692}" dt="2023-12-10T21:59:32.963" v="46" actId="403"/>
          <ac:spMkLst>
            <pc:docMk/>
            <pc:sldMk cId="599561792" sldId="1696"/>
            <ac:spMk id="2" creationId="{3B4CCDE8-A489-DEEB-08EA-DA7DFFE7FB81}"/>
          </ac:spMkLst>
        </pc:spChg>
        <pc:spChg chg="mod">
          <ac:chgData name="Vivian Antonopoulou" userId="b56298f00e27b472" providerId="LiveId" clId="{94117590-0D29-4AE7-B9E1-5A1E032E8692}" dt="2023-12-10T21:59:32.963" v="46" actId="403"/>
          <ac:spMkLst>
            <pc:docMk/>
            <pc:sldMk cId="599561792" sldId="1696"/>
            <ac:spMk id="8" creationId="{00000000-0000-0000-0000-000000000000}"/>
          </ac:spMkLst>
        </pc:spChg>
        <pc:picChg chg="add mod">
          <ac:chgData name="Vivian Antonopoulou" userId="b56298f00e27b472" providerId="LiveId" clId="{94117590-0D29-4AE7-B9E1-5A1E032E8692}" dt="2023-12-10T17:21:08.940" v="14"/>
          <ac:picMkLst>
            <pc:docMk/>
            <pc:sldMk cId="599561792" sldId="1696"/>
            <ac:picMk id="3" creationId="{402BC97B-3D8F-F12A-CB9D-AA3576FCD593}"/>
          </ac:picMkLst>
        </pc:picChg>
        <pc:picChg chg="add mod">
          <ac:chgData name="Vivian Antonopoulou" userId="b56298f00e27b472" providerId="LiveId" clId="{94117590-0D29-4AE7-B9E1-5A1E032E8692}" dt="2023-12-10T17:21:08.940" v="14"/>
          <ac:picMkLst>
            <pc:docMk/>
            <pc:sldMk cId="599561792" sldId="1696"/>
            <ac:picMk id="4" creationId="{AAACDD7C-931D-6985-8CCD-1A548D6DC543}"/>
          </ac:picMkLst>
        </pc:picChg>
        <pc:picChg chg="del">
          <ac:chgData name="Vivian Antonopoulou" userId="b56298f00e27b472" providerId="LiveId" clId="{94117590-0D29-4AE7-B9E1-5A1E032E8692}" dt="2023-12-10T17:21:07.959" v="13" actId="478"/>
          <ac:picMkLst>
            <pc:docMk/>
            <pc:sldMk cId="599561792" sldId="1696"/>
            <ac:picMk id="11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07.959" v="13" actId="478"/>
          <ac:picMkLst>
            <pc:docMk/>
            <pc:sldMk cId="599561792" sldId="1696"/>
            <ac:picMk id="17" creationId="{00000000-0000-0000-0000-000000000000}"/>
          </ac:picMkLst>
        </pc:picChg>
      </pc:sldChg>
      <pc:sldChg chg="addSp delSp modSp mod">
        <pc:chgData name="Vivian Antonopoulou" userId="b56298f00e27b472" providerId="LiveId" clId="{94117590-0D29-4AE7-B9E1-5A1E032E8692}" dt="2023-12-10T17:22:50.913" v="39" actId="1076"/>
        <pc:sldMkLst>
          <pc:docMk/>
          <pc:sldMk cId="2434954282" sldId="1697"/>
        </pc:sldMkLst>
        <pc:spChg chg="mod">
          <ac:chgData name="Vivian Antonopoulou" userId="b56298f00e27b472" providerId="LiveId" clId="{94117590-0D29-4AE7-B9E1-5A1E032E8692}" dt="2023-12-10T17:22:26.547" v="31" actId="21"/>
          <ac:spMkLst>
            <pc:docMk/>
            <pc:sldMk cId="2434954282" sldId="1697"/>
            <ac:spMk id="5" creationId="{EE474101-530E-5365-657D-43198AEADBD6}"/>
          </ac:spMkLst>
        </pc:spChg>
        <pc:spChg chg="mod">
          <ac:chgData name="Vivian Antonopoulou" userId="b56298f00e27b472" providerId="LiveId" clId="{94117590-0D29-4AE7-B9E1-5A1E032E8692}" dt="2023-12-10T17:22:33.090" v="34"/>
          <ac:spMkLst>
            <pc:docMk/>
            <pc:sldMk cId="2434954282" sldId="1697"/>
            <ac:spMk id="6" creationId="{C57FA388-0AC0-4038-F1FA-F8E8EE0AF1CF}"/>
          </ac:spMkLst>
        </pc:spChg>
        <pc:spChg chg="add del">
          <ac:chgData name="Vivian Antonopoulou" userId="b56298f00e27b472" providerId="LiveId" clId="{94117590-0D29-4AE7-B9E1-5A1E032E8692}" dt="2023-12-10T17:22:37.364" v="36" actId="22"/>
          <ac:spMkLst>
            <pc:docMk/>
            <pc:sldMk cId="2434954282" sldId="1697"/>
            <ac:spMk id="7" creationId="{532C84C1-64AE-B018-AB59-F425FC2C8185}"/>
          </ac:spMkLst>
        </pc:spChg>
        <pc:spChg chg="add mod">
          <ac:chgData name="Vivian Antonopoulou" userId="b56298f00e27b472" providerId="LiveId" clId="{94117590-0D29-4AE7-B9E1-5A1E032E8692}" dt="2023-12-10T17:22:50.913" v="39" actId="1076"/>
          <ac:spMkLst>
            <pc:docMk/>
            <pc:sldMk cId="2434954282" sldId="1697"/>
            <ac:spMk id="9" creationId="{4F31C0D3-D0CA-5CD0-D724-C242FE098750}"/>
          </ac:spMkLst>
        </pc:spChg>
      </pc:sldChg>
      <pc:sldChg chg="modSp mod">
        <pc:chgData name="Vivian Antonopoulou" userId="b56298f00e27b472" providerId="LiveId" clId="{94117590-0D29-4AE7-B9E1-5A1E032E8692}" dt="2023-12-10T22:30:52.376" v="78" actId="403"/>
        <pc:sldMkLst>
          <pc:docMk/>
          <pc:sldMk cId="1263233372" sldId="1699"/>
        </pc:sldMkLst>
        <pc:spChg chg="mod">
          <ac:chgData name="Vivian Antonopoulou" userId="b56298f00e27b472" providerId="LiveId" clId="{94117590-0D29-4AE7-B9E1-5A1E032E8692}" dt="2023-12-10T22:30:45.064" v="76" actId="403"/>
          <ac:spMkLst>
            <pc:docMk/>
            <pc:sldMk cId="1263233372" sldId="1699"/>
            <ac:spMk id="9" creationId="{8A1547B1-4155-5DA4-707E-F71C862D86EE}"/>
          </ac:spMkLst>
        </pc:spChg>
        <pc:spChg chg="mod">
          <ac:chgData name="Vivian Antonopoulou" userId="b56298f00e27b472" providerId="LiveId" clId="{94117590-0D29-4AE7-B9E1-5A1E032E8692}" dt="2023-12-10T22:30:45.064" v="76" actId="403"/>
          <ac:spMkLst>
            <pc:docMk/>
            <pc:sldMk cId="1263233372" sldId="1699"/>
            <ac:spMk id="11" creationId="{5FECEF22-42E9-C4D6-82EC-1CB57AC65D91}"/>
          </ac:spMkLst>
        </pc:spChg>
        <pc:spChg chg="mod">
          <ac:chgData name="Vivian Antonopoulou" userId="b56298f00e27b472" providerId="LiveId" clId="{94117590-0D29-4AE7-B9E1-5A1E032E8692}" dt="2023-12-10T22:30:32.381" v="75" actId="1038"/>
          <ac:spMkLst>
            <pc:docMk/>
            <pc:sldMk cId="1263233372" sldId="1699"/>
            <ac:spMk id="12" creationId="{6C216BC8-5863-4A2E-FCE8-5491E7C823B2}"/>
          </ac:spMkLst>
        </pc:spChg>
        <pc:spChg chg="mod">
          <ac:chgData name="Vivian Antonopoulou" userId="b56298f00e27b472" providerId="LiveId" clId="{94117590-0D29-4AE7-B9E1-5A1E032E8692}" dt="2023-12-10T22:30:32.381" v="75" actId="1038"/>
          <ac:spMkLst>
            <pc:docMk/>
            <pc:sldMk cId="1263233372" sldId="1699"/>
            <ac:spMk id="13" creationId="{646DB711-B5BC-2DF8-FB83-8E5A430DBB5D}"/>
          </ac:spMkLst>
        </pc:spChg>
        <pc:spChg chg="mod">
          <ac:chgData name="Vivian Antonopoulou" userId="b56298f00e27b472" providerId="LiveId" clId="{94117590-0D29-4AE7-B9E1-5A1E032E8692}" dt="2023-12-10T22:30:52.376" v="78" actId="403"/>
          <ac:spMkLst>
            <pc:docMk/>
            <pc:sldMk cId="1263233372" sldId="1699"/>
            <ac:spMk id="19" creationId="{BF472BAC-D387-9FE2-420E-84E66E0E77E8}"/>
          </ac:spMkLst>
        </pc:spChg>
        <pc:spChg chg="mod">
          <ac:chgData name="Vivian Antonopoulou" userId="b56298f00e27b472" providerId="LiveId" clId="{94117590-0D29-4AE7-B9E1-5A1E032E8692}" dt="2023-12-10T22:30:52.376" v="78" actId="403"/>
          <ac:spMkLst>
            <pc:docMk/>
            <pc:sldMk cId="1263233372" sldId="1699"/>
            <ac:spMk id="20" creationId="{EDFAC91F-5471-317A-9E9A-C59BC5784FFB}"/>
          </ac:spMkLst>
        </pc:spChg>
        <pc:graphicFrameChg chg="mod">
          <ac:chgData name="Vivian Antonopoulou" userId="b56298f00e27b472" providerId="LiveId" clId="{94117590-0D29-4AE7-B9E1-5A1E032E8692}" dt="2023-12-10T22:30:18.648" v="68" actId="404"/>
          <ac:graphicFrameMkLst>
            <pc:docMk/>
            <pc:sldMk cId="1263233372" sldId="1699"/>
            <ac:graphicFrameMk id="3" creationId="{1E40624A-8AEB-43A7-7307-2BF31F006398}"/>
          </ac:graphicFrameMkLst>
        </pc:graphicFrameChg>
        <pc:graphicFrameChg chg="mod">
          <ac:chgData name="Vivian Antonopoulou" userId="b56298f00e27b472" providerId="LiveId" clId="{94117590-0D29-4AE7-B9E1-5A1E032E8692}" dt="2023-12-10T22:30:22.852" v="69" actId="403"/>
          <ac:graphicFrameMkLst>
            <pc:docMk/>
            <pc:sldMk cId="1263233372" sldId="1699"/>
            <ac:graphicFrameMk id="14" creationId="{00000000-0000-0000-0000-000000000000}"/>
          </ac:graphicFrameMkLst>
        </pc:graphicFrameChg>
      </pc:sldChg>
      <pc:sldChg chg="modSp mod">
        <pc:chgData name="Vivian Antonopoulou" userId="b56298f00e27b472" providerId="LiveId" clId="{94117590-0D29-4AE7-B9E1-5A1E032E8692}" dt="2023-12-10T22:31:30.392" v="79" actId="255"/>
        <pc:sldMkLst>
          <pc:docMk/>
          <pc:sldMk cId="1092776689" sldId="1702"/>
        </pc:sldMkLst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9" creationId="{8A1547B1-4155-5DA4-707E-F71C862D86EE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11" creationId="{5FECEF22-42E9-C4D6-82EC-1CB57AC65D91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19" creationId="{BF472BAC-D387-9FE2-420E-84E66E0E77E8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20" creationId="{EDFAC91F-5471-317A-9E9A-C59BC5784FFB}"/>
          </ac:spMkLst>
        </pc:spChg>
        <pc:spChg chg="mod">
          <ac:chgData name="Vivian Antonopoulou" userId="b56298f00e27b472" providerId="LiveId" clId="{94117590-0D29-4AE7-B9E1-5A1E032E8692}" dt="2023-12-10T22:31:30.392" v="79" actId="255"/>
          <ac:spMkLst>
            <pc:docMk/>
            <pc:sldMk cId="1092776689" sldId="1702"/>
            <ac:spMk id="30" creationId="{BF472BAC-D387-9FE2-420E-84E66E0E77E8}"/>
          </ac:spMkLst>
        </pc:spChg>
        <pc:graphicFrameChg chg="mod">
          <ac:chgData name="Vivian Antonopoulou" userId="b56298f00e27b472" providerId="LiveId" clId="{94117590-0D29-4AE7-B9E1-5A1E032E8692}" dt="2023-12-10T22:29:54.410" v="62" actId="404"/>
          <ac:graphicFrameMkLst>
            <pc:docMk/>
            <pc:sldMk cId="1092776689" sldId="1702"/>
            <ac:graphicFrameMk id="3" creationId="{1E40624A-8AEB-43A7-7307-2BF31F006398}"/>
          </ac:graphicFrameMkLst>
        </pc:graphicFrameChg>
        <pc:graphicFrameChg chg="mod">
          <ac:chgData name="Vivian Antonopoulou" userId="b56298f00e27b472" providerId="LiveId" clId="{94117590-0D29-4AE7-B9E1-5A1E032E8692}" dt="2023-12-10T22:29:57.692" v="63" actId="403"/>
          <ac:graphicFrameMkLst>
            <pc:docMk/>
            <pc:sldMk cId="1092776689" sldId="1702"/>
            <ac:graphicFrameMk id="14" creationId="{00000000-0000-0000-0000-000000000000}"/>
          </ac:graphicFrameMkLst>
        </pc:graphicFrameChg>
      </pc:sldChg>
      <pc:sldChg chg="addSp delSp modSp">
        <pc:chgData name="Vivian Antonopoulou" userId="b56298f00e27b472" providerId="LiveId" clId="{94117590-0D29-4AE7-B9E1-5A1E032E8692}" dt="2023-12-10T22:00:21.893" v="56" actId="1076"/>
        <pc:sldMkLst>
          <pc:docMk/>
          <pc:sldMk cId="892921230" sldId="1703"/>
        </pc:sldMkLst>
        <pc:spChg chg="mod">
          <ac:chgData name="Vivian Antonopoulou" userId="b56298f00e27b472" providerId="LiveId" clId="{94117590-0D29-4AE7-B9E1-5A1E032E8692}" dt="2023-12-10T22:00:21.893" v="56" actId="1076"/>
          <ac:spMkLst>
            <pc:docMk/>
            <pc:sldMk cId="892921230" sldId="1703"/>
            <ac:spMk id="14" creationId="{46E4E4F0-1EEA-FFB3-DCA1-F20E8F67ACAE}"/>
          </ac:spMkLst>
        </pc:spChg>
        <pc:picChg chg="add mod">
          <ac:chgData name="Vivian Antonopoulou" userId="b56298f00e27b472" providerId="LiveId" clId="{94117590-0D29-4AE7-B9E1-5A1E032E8692}" dt="2023-12-10T17:21:42.137" v="29"/>
          <ac:picMkLst>
            <pc:docMk/>
            <pc:sldMk cId="892921230" sldId="1703"/>
            <ac:picMk id="2" creationId="{A0372410-803A-5C84-8B71-EFF8F8CC3A50}"/>
          </ac:picMkLst>
        </pc:picChg>
        <pc:picChg chg="add mod">
          <ac:chgData name="Vivian Antonopoulou" userId="b56298f00e27b472" providerId="LiveId" clId="{94117590-0D29-4AE7-B9E1-5A1E032E8692}" dt="2023-12-10T17:21:42.137" v="29"/>
          <ac:picMkLst>
            <pc:docMk/>
            <pc:sldMk cId="892921230" sldId="1703"/>
            <ac:picMk id="3" creationId="{B36E722E-FBD6-8865-55AF-A0C0148C3A8A}"/>
          </ac:picMkLst>
        </pc:picChg>
        <pc:picChg chg="del">
          <ac:chgData name="Vivian Antonopoulou" userId="b56298f00e27b472" providerId="LiveId" clId="{94117590-0D29-4AE7-B9E1-5A1E032E8692}" dt="2023-12-10T17:21:41.648" v="28" actId="478"/>
          <ac:picMkLst>
            <pc:docMk/>
            <pc:sldMk cId="892921230" sldId="1703"/>
            <ac:picMk id="10" creationId="{00000000-0000-0000-0000-000000000000}"/>
          </ac:picMkLst>
        </pc:picChg>
        <pc:picChg chg="del">
          <ac:chgData name="Vivian Antonopoulou" userId="b56298f00e27b472" providerId="LiveId" clId="{94117590-0D29-4AE7-B9E1-5A1E032E8692}" dt="2023-12-10T17:21:41.648" v="28" actId="478"/>
          <ac:picMkLst>
            <pc:docMk/>
            <pc:sldMk cId="892921230" sldId="1703"/>
            <ac:picMk id="11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2925223661177"/>
          <c:y val="6.0751214799453654E-2"/>
          <c:w val="0.64961134720158398"/>
          <c:h val="0.75603352564847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7-4B73-ADE1-F5059EA0E36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A7-4B73-ADE1-F5059EA0E36E}"/>
              </c:ext>
            </c:extLst>
          </c:dPt>
          <c:dPt>
            <c:idx val="2"/>
            <c:bubble3D val="0"/>
            <c:explosion val="7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A7-4B73-ADE1-F5059EA0E36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A7-4B73-ADE1-F5059EA0E3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A7-4B73-ADE1-F5059EA0E3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A7-4B73-ADE1-F5059EA0E3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Στην ανανέωση του πολιτικού συστήματος</c:v>
                </c:pt>
                <c:pt idx="1">
                  <c:v>Στον περαιτέρω κατακερματισμό του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46.9</c:v>
                </c:pt>
                <c:pt idx="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A7-4B73-ADE1-F5059EA0E3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48015500611935E-4"/>
          <c:y val="0.82650053263965151"/>
          <c:w val="0.94179147418124509"/>
          <c:h val="0.17049368039206825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9627525084762"/>
          <c:y val="6.3757007172137461E-2"/>
          <c:w val="0.4948725901312431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46C-B100-3291A9F001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46C-B100-3291A9F00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46C-B100-3291A9F0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Αυτοδύναμη Κυβέρνηση</c:v>
                </c:pt>
                <c:pt idx="1">
                  <c:v>Κυβέρνηση Συνεργασίας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45.1</c:v>
                </c:pt>
                <c:pt idx="1">
                  <c:v>43.7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C-446C-B100-3291A9F001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63503671952427"/>
          <c:y val="0"/>
          <c:w val="0.59966845247647393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4F-4561-8EC7-D7C14F907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4F-4561-8EC7-D7C14F907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4F-4561-8EC7-D7C14F907FF1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4F-4561-8EC7-D7C14F907FF1}"/>
              </c:ext>
            </c:extLst>
          </c:dPt>
          <c:dPt>
            <c:idx val="4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4F-4561-8EC7-D7C14F907FF1}"/>
              </c:ext>
            </c:extLst>
          </c:dPt>
          <c:dPt>
            <c:idx val="5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4F-4561-8EC7-D7C14F907FF1}"/>
              </c:ext>
            </c:extLst>
          </c:dPt>
          <c:dPt>
            <c:idx val="6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D4F-4561-8EC7-D7C14F907FF1}"/>
              </c:ext>
            </c:extLst>
          </c:dPt>
          <c:dPt>
            <c:idx val="7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D4F-4561-8EC7-D7C14F907FF1}"/>
              </c:ext>
            </c:extLst>
          </c:dPt>
          <c:dPt>
            <c:idx val="8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D4F-4561-8EC7-D7C14F907FF1}"/>
              </c:ext>
            </c:extLst>
          </c:dPt>
          <c:dPt>
            <c:idx val="9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D4F-4561-8EC7-D7C14F907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ΝΔ</c:v>
                </c:pt>
                <c:pt idx="1">
                  <c:v>ΕΛΑΣ</c:v>
                </c:pt>
                <c:pt idx="2">
                  <c:v>ΠΑΣΟΚ</c:v>
                </c:pt>
                <c:pt idx="3">
                  <c:v>Ελληνική λύση</c:v>
                </c:pt>
                <c:pt idx="4">
                  <c:v>Ελπίδα για την Δημοκρατία</c:v>
                </c:pt>
                <c:pt idx="5">
                  <c:v>ΑΛΛΟ ΚΟΜΜΑ</c:v>
                </c:pt>
                <c:pt idx="6">
                  <c:v>Κανένα κόμμα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42.2</c:v>
                </c:pt>
                <c:pt idx="1">
                  <c:v>12.4</c:v>
                </c:pt>
                <c:pt idx="2">
                  <c:v>9.4</c:v>
                </c:pt>
                <c:pt idx="3">
                  <c:v>7.1</c:v>
                </c:pt>
                <c:pt idx="4">
                  <c:v>6.9</c:v>
                </c:pt>
                <c:pt idx="5">
                  <c:v>15.8</c:v>
                </c:pt>
                <c:pt idx="6">
                  <c:v>2.4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D4F-4561-8EC7-D7C14F907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107144795533192"/>
          <c:y val="0"/>
          <c:w val="0.59966845247647393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2D2DB9">
                <a:lumMod val="60000"/>
                <a:lumOff val="40000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FC-41C5-AC48-0BF602818B8C}"/>
              </c:ext>
            </c:extLst>
          </c:dPt>
          <c:dPt>
            <c:idx val="1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FC-41C5-AC48-0BF602818B8C}"/>
              </c:ext>
            </c:extLst>
          </c:dPt>
          <c:dPt>
            <c:idx val="2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FC-41C5-AC48-0BF602818B8C}"/>
              </c:ext>
            </c:extLst>
          </c:dPt>
          <c:dPt>
            <c:idx val="3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FC-41C5-AC48-0BF602818B8C}"/>
              </c:ext>
            </c:extLst>
          </c:dPt>
          <c:dPt>
            <c:idx val="4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FC-41C5-AC48-0BF602818B8C}"/>
              </c:ext>
            </c:extLst>
          </c:dPt>
          <c:dPt>
            <c:idx val="5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FC-41C5-AC48-0BF602818B8C}"/>
              </c:ext>
            </c:extLst>
          </c:dPt>
          <c:dPt>
            <c:idx val="6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4FC-41C5-AC48-0BF602818B8C}"/>
              </c:ext>
            </c:extLst>
          </c:dPt>
          <c:dPt>
            <c:idx val="7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4FC-41C5-AC48-0BF602818B8C}"/>
              </c:ext>
            </c:extLst>
          </c:dPt>
          <c:dPt>
            <c:idx val="8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4FC-41C5-AC48-0BF602818B8C}"/>
              </c:ext>
            </c:extLst>
          </c:dPt>
          <c:dPt>
            <c:idx val="9"/>
            <c:invertIfNegative val="0"/>
            <c:bubble3D val="0"/>
            <c:spPr>
              <a:solidFill>
                <a:srgbClr val="2D2DB9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4FC-41C5-AC48-0BF602818B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ΕΛΑΣ</c:v>
                </c:pt>
                <c:pt idx="1">
                  <c:v>ΠΑΣΟΚ</c:v>
                </c:pt>
                <c:pt idx="2">
                  <c:v>Ελπίδα για την Δημοκρατία</c:v>
                </c:pt>
                <c:pt idx="3">
                  <c:v>ΝΔ</c:v>
                </c:pt>
                <c:pt idx="4">
                  <c:v>Ελληνική Λύση</c:v>
                </c:pt>
                <c:pt idx="5">
                  <c:v>ΚΚΕ</c:v>
                </c:pt>
                <c:pt idx="6">
                  <c:v>Πλεύση Ελευθερίας</c:v>
                </c:pt>
                <c:pt idx="7">
                  <c:v>ΑΛΛΟ ΚΟΜΜΑ</c:v>
                </c:pt>
                <c:pt idx="8">
                  <c:v>Κανένα κόμμα</c:v>
                </c:pt>
                <c:pt idx="9">
                  <c:v>Δξ/δα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19.100000000000001</c:v>
                </c:pt>
                <c:pt idx="1">
                  <c:v>11.1</c:v>
                </c:pt>
                <c:pt idx="2">
                  <c:v>10.5</c:v>
                </c:pt>
                <c:pt idx="3">
                  <c:v>9.5</c:v>
                </c:pt>
                <c:pt idx="4">
                  <c:v>8.8000000000000007</c:v>
                </c:pt>
                <c:pt idx="5">
                  <c:v>6.6</c:v>
                </c:pt>
                <c:pt idx="6">
                  <c:v>6.1</c:v>
                </c:pt>
                <c:pt idx="7">
                  <c:v>14.700000000000001</c:v>
                </c:pt>
                <c:pt idx="8">
                  <c:v>6.3</c:v>
                </c:pt>
                <c:pt idx="9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4FC-41C5-AC48-0BF60281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819671911701751"/>
          <c:y val="0"/>
          <c:w val="0.37350035083995925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5F-432A-B7FF-1D118374B508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5F-432A-B7FF-1D118374B508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5F-432A-B7FF-1D118374B508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5F-432A-B7FF-1D118374B50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25F-432A-B7FF-1D118374B508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25F-432A-B7FF-1D118374B508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25F-432A-B7FF-1D118374B50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25F-432A-B7FF-1D118374B50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25F-432A-B7FF-1D118374B508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25F-432A-B7FF-1D118374B5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ΣΥΡΙΖΑ</c:v>
                </c:pt>
                <c:pt idx="1">
                  <c:v>Ελπίδα για την Δημοκρατία </c:v>
                </c:pt>
                <c:pt idx="2">
                  <c:v>ΠΑΣΟΚ</c:v>
                </c:pt>
                <c:pt idx="3">
                  <c:v>Νέα Αριστερά</c:v>
                </c:pt>
                <c:pt idx="4">
                  <c:v>Πλεύση Ελευθερίας</c:v>
                </c:pt>
                <c:pt idx="5">
                  <c:v>ΚΚΕ</c:v>
                </c:pt>
                <c:pt idx="6">
                  <c:v>Μέρα 25</c:v>
                </c:pt>
                <c:pt idx="7">
                  <c:v>Δημοκράτες - Κασελλάκης-Προοδευτικό Κέντρο</c:v>
                </c:pt>
                <c:pt idx="8">
                  <c:v>ΑΛΛΟ ΚΟΜΜΑ</c:v>
                </c:pt>
                <c:pt idx="9">
                  <c:v>Κανένα κόμμα</c:v>
                </c:pt>
                <c:pt idx="10">
                  <c:v>Δξ/Δα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39.700000000000003</c:v>
                </c:pt>
                <c:pt idx="1">
                  <c:v>33.9</c:v>
                </c:pt>
                <c:pt idx="2">
                  <c:v>33.4</c:v>
                </c:pt>
                <c:pt idx="3">
                  <c:v>25.2</c:v>
                </c:pt>
                <c:pt idx="4">
                  <c:v>21.3</c:v>
                </c:pt>
                <c:pt idx="5">
                  <c:v>18.600000000000001</c:v>
                </c:pt>
                <c:pt idx="6">
                  <c:v>15.5</c:v>
                </c:pt>
                <c:pt idx="7">
                  <c:v>13.6</c:v>
                </c:pt>
                <c:pt idx="8">
                  <c:v>14</c:v>
                </c:pt>
                <c:pt idx="9">
                  <c:v>3.2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25F-432A-B7FF-1D118374B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819671911701751"/>
          <c:y val="0"/>
          <c:w val="0.37350035083995925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32-4843-A9FF-FB6122F9500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32-4843-A9FF-FB6122F9500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32-4843-A9FF-FB6122F9500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32-4843-A9FF-FB6122F9500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32-4843-A9FF-FB6122F9500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32-4843-A9FF-FB6122F9500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932-4843-A9FF-FB6122F9500F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932-4843-A9FF-FB6122F9500F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932-4843-A9FF-FB6122F9500F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932-4843-A9FF-FB6122F950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ΕΛΑΣ </c:v>
                </c:pt>
                <c:pt idx="1">
                  <c:v>ΣΥΡΙΖΑ</c:v>
                </c:pt>
                <c:pt idx="2">
                  <c:v>Ελπίδα για την Δημοκρατία </c:v>
                </c:pt>
                <c:pt idx="3">
                  <c:v>ΝΔ</c:v>
                </c:pt>
                <c:pt idx="4">
                  <c:v>Πλεύση Ελευθερίας</c:v>
                </c:pt>
                <c:pt idx="5">
                  <c:v>Φωνή Λογικής</c:v>
                </c:pt>
                <c:pt idx="6">
                  <c:v>Νέα Αριστερά</c:v>
                </c:pt>
                <c:pt idx="7">
                  <c:v>ΚΚΕ</c:v>
                </c:pt>
                <c:pt idx="8">
                  <c:v>Ελληνική λύση</c:v>
                </c:pt>
                <c:pt idx="9">
                  <c:v>ΑΛΛΟ ΚΟΜΜΑ</c:v>
                </c:pt>
                <c:pt idx="10">
                  <c:v>Κανένα κόμμα</c:v>
                </c:pt>
                <c:pt idx="11">
                  <c:v>Δξ/δα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32.6</c:v>
                </c:pt>
                <c:pt idx="1">
                  <c:v>31.2</c:v>
                </c:pt>
                <c:pt idx="2">
                  <c:v>22.8</c:v>
                </c:pt>
                <c:pt idx="3">
                  <c:v>16.100000000000001</c:v>
                </c:pt>
                <c:pt idx="4">
                  <c:v>10</c:v>
                </c:pt>
                <c:pt idx="5">
                  <c:v>6.5</c:v>
                </c:pt>
                <c:pt idx="6">
                  <c:v>6.4</c:v>
                </c:pt>
                <c:pt idx="7">
                  <c:v>6.1</c:v>
                </c:pt>
                <c:pt idx="8">
                  <c:v>5</c:v>
                </c:pt>
                <c:pt idx="9">
                  <c:v>11</c:v>
                </c:pt>
                <c:pt idx="10">
                  <c:v>4.2</c:v>
                </c:pt>
                <c:pt idx="11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932-4843-A9FF-FB6122F95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492280669046808"/>
          <c:y val="6.2015715912698E-3"/>
          <c:w val="0.44768420071404391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0D-4D41-A9AF-B81122D3FB30}"/>
              </c:ext>
            </c:extLst>
          </c:dPt>
          <c:dPt>
            <c:idx val="1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0D-4D41-A9AF-B81122D3FB30}"/>
              </c:ext>
            </c:extLst>
          </c:dPt>
          <c:dPt>
            <c:idx val="2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0D-4D41-A9AF-B81122D3FB30}"/>
              </c:ext>
            </c:extLst>
          </c:dPt>
          <c:dPt>
            <c:idx val="3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0D-4D41-A9AF-B81122D3FB30}"/>
              </c:ext>
            </c:extLst>
          </c:dPt>
          <c:dPt>
            <c:idx val="4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0D-4D41-A9AF-B81122D3FB30}"/>
              </c:ext>
            </c:extLst>
          </c:dPt>
          <c:dPt>
            <c:idx val="5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0D-4D41-A9AF-B81122D3FB30}"/>
              </c:ext>
            </c:extLst>
          </c:dPt>
          <c:dPt>
            <c:idx val="6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10D-4D41-A9AF-B81122D3FB30}"/>
              </c:ext>
            </c:extLst>
          </c:dPt>
          <c:dPt>
            <c:idx val="7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10D-4D41-A9AF-B81122D3FB30}"/>
              </c:ext>
            </c:extLst>
          </c:dPt>
          <c:dPt>
            <c:idx val="8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10D-4D41-A9AF-B81122D3FB30}"/>
              </c:ext>
            </c:extLst>
          </c:dPt>
          <c:dPt>
            <c:idx val="9"/>
            <c:invertIfNegative val="0"/>
            <c:bubble3D val="0"/>
            <c:spPr>
              <a:solidFill>
                <a:srgbClr val="3333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10D-4D41-A9AF-B81122D3FB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Πλεύση Ελευθ.</c:v>
                </c:pt>
                <c:pt idx="1">
                  <c:v>Ελληνική λύση</c:v>
                </c:pt>
                <c:pt idx="2">
                  <c:v>ΠΑΣΟΚ</c:v>
                </c:pt>
                <c:pt idx="3">
                  <c:v>ΕΛΑΣ </c:v>
                </c:pt>
                <c:pt idx="4">
                  <c:v>Δημοκράτες - Κασελλάκης</c:v>
                </c:pt>
                <c:pt idx="5">
                  <c:v>ΝΙΚΗ</c:v>
                </c:pt>
                <c:pt idx="6">
                  <c:v>Φωνή Λογικής</c:v>
                </c:pt>
                <c:pt idx="7">
                  <c:v>ΣΥΡΙΖΑ</c:v>
                </c:pt>
                <c:pt idx="8">
                  <c:v>ΝΔ</c:v>
                </c:pt>
                <c:pt idx="9">
                  <c:v>Μέρα 25</c:v>
                </c:pt>
                <c:pt idx="10">
                  <c:v>ΑΛΛΟ ΚΟΜΜΑ</c:v>
                </c:pt>
                <c:pt idx="11">
                  <c:v>Κανένα κόμμα</c:v>
                </c:pt>
                <c:pt idx="12">
                  <c:v>Δξ/Δα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26.3</c:v>
                </c:pt>
                <c:pt idx="1">
                  <c:v>15.2</c:v>
                </c:pt>
                <c:pt idx="2">
                  <c:v>14.8</c:v>
                </c:pt>
                <c:pt idx="3">
                  <c:v>14.8</c:v>
                </c:pt>
                <c:pt idx="4">
                  <c:v>13.2</c:v>
                </c:pt>
                <c:pt idx="5">
                  <c:v>11.5</c:v>
                </c:pt>
                <c:pt idx="6">
                  <c:v>10.5</c:v>
                </c:pt>
                <c:pt idx="7">
                  <c:v>6.9</c:v>
                </c:pt>
                <c:pt idx="8">
                  <c:v>5.8</c:v>
                </c:pt>
                <c:pt idx="9">
                  <c:v>5.6</c:v>
                </c:pt>
                <c:pt idx="10">
                  <c:v>14.7</c:v>
                </c:pt>
                <c:pt idx="11">
                  <c:v>12.4</c:v>
                </c:pt>
                <c:pt idx="12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10D-4D41-A9AF-B81122D3F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-2096336784"/>
        <c:axId val="-2096331888"/>
      </c:barChart>
      <c:catAx>
        <c:axId val="-2096336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2096331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96331888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-209633678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3.3</c:v>
                </c:pt>
                <c:pt idx="1">
                  <c:v>11.9</c:v>
                </c:pt>
                <c:pt idx="2">
                  <c:v>21</c:v>
                </c:pt>
                <c:pt idx="3">
                  <c:v>57.8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49826359704258"/>
          <c:y val="5.1709196316330204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7.6</c:v>
                </c:pt>
                <c:pt idx="1">
                  <c:v>19.399999999999999</c:v>
                </c:pt>
                <c:pt idx="2">
                  <c:v>24.6</c:v>
                </c:pt>
                <c:pt idx="3">
                  <c:v>44.2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7597051948152"/>
          <c:y val="6.8361499003626938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62-4016-8350-1FACBC68D1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62-4016-8350-1FACBC68D17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62-4016-8350-1FACBC68D1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6.5</c:v>
                </c:pt>
                <c:pt idx="1">
                  <c:v>20.6</c:v>
                </c:pt>
                <c:pt idx="2">
                  <c:v>22.9</c:v>
                </c:pt>
                <c:pt idx="3">
                  <c:v>45.9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62-4016-8350-1FACBC68D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89120899281156E-2"/>
          <c:y val="0"/>
          <c:w val="0.39300143405470006"/>
          <c:h val="0.9380220689026714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B-44B4-8B11-10CBDD132175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BB-44B4-8B11-10CBDD13217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BB-44B4-8B11-10CBDD13217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1BB-44B4-8B11-10CBDD132175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1BB-44B4-8B11-10CBDD132175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1BB-44B4-8B11-10CBDD132175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1BB-44B4-8B11-10CBDD132175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1BB-44B4-8B11-10CBDD132175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1BB-44B4-8B11-10CBDD1321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Πρέπει να ακολουθήσουν αυτόνομη πορεία &amp; να μην συνεργαστούν διεκδικώντας το καλύτερο δυνατό αποτέλεσμα</c:v>
                </c:pt>
                <c:pt idx="1">
                  <c:v>Θα πρέπει να συνεργαστούν ώστε να κάνουν αποτελεσματική αντιπολίτευση απέναντι στην ΝΔ &amp; να να διεκδικήσουν την νίκη στις επόμενες εκλογές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79.5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1BB-44B4-8B11-10CBDD132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084171982781374"/>
          <c:y val="0"/>
          <c:w val="0.39300143405470006"/>
          <c:h val="0.9380220689026714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DB-4AD5-83D2-60726D7D082F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DB-4AD5-83D2-60726D7D082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DB-4AD5-83D2-60726D7D08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6DB-4AD5-83D2-60726D7D082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DB-4AD5-83D2-60726D7D082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6DB-4AD5-83D2-60726D7D082F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DB-4AD5-83D2-60726D7D082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6DB-4AD5-83D2-60726D7D082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6DB-4AD5-83D2-60726D7D08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Πρέπει να ακολουθήσουμ αυτόνομη πορεία &amp; να μην συνεργαστούν διεκδικώντας το καλύτερο δυνατό αποτέλεσμα</c:v>
                </c:pt>
                <c:pt idx="1">
                  <c:v>Θα πρέπει να συνεργαστούν ώστε να κάνουν αποτελεσματική αντιπολίτευση απέναντι στη ΝΔ &amp; να διεκδικήσουν τη νίκη στις επόμενες εκλογές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27.3</c:v>
                </c:pt>
                <c:pt idx="1">
                  <c:v>61.9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6DB-4AD5-83D2-60726D7D08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4730201188366"/>
          <c:y val="0"/>
          <c:w val="0.39300143405470006"/>
          <c:h val="0.9380220689026714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7-4CD8-8DDA-4346633E09B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7-4CD8-8DDA-4346633E09B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F7-4CD8-8DDA-4346633E09B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0F7-4CD8-8DDA-4346633E09B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F7-4CD8-8DDA-4346633E09B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0F7-4CD8-8DDA-4346633E09BB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0F7-4CD8-8DDA-4346633E09BB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0F7-4CD8-8DDA-4346633E09B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0F7-4CD8-8DDA-4346633E09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Πρέπει να ακολουθήσουν αυτόνομη πορεία &amp; να μην συνεργαστούν διεκδικώντας το καλύτερο δυνατό αποτέλεσμα</c:v>
                </c:pt>
                <c:pt idx="1">
                  <c:v>Θα πρέπει να συνεργαστούν ώστε να κάνουν αποτελεσματική αντιπολίτευση απέναντι στην ΝΔ &amp; να να διεκδικήσουν την νίκη στις επόμενες εκλογές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23.9</c:v>
                </c:pt>
                <c:pt idx="1">
                  <c:v>72.099999999999994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0F7-4CD8-8DDA-4346633E09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14294372054872"/>
          <c:y val="5.4589821964107403E-3"/>
          <c:w val="0.39300143405470006"/>
          <c:h val="0.8916207202331801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52-4A25-A634-CCD56AC8E078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52-4A25-A634-CCD56AC8E07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52-4A25-A634-CCD56AC8E0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52-4A25-A634-CCD56AC8E07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52-4A25-A634-CCD56AC8E078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F52-4A25-A634-CCD56AC8E078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52-4A25-A634-CCD56AC8E078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F52-4A25-A634-CCD56AC8E07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F52-4A25-A634-CCD56AC8E0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Πρέπει να ακολουθήσουν αυτόνομη πορεία &amp; να μην συνεργαστούν διεκδικώντας το καλύτερο δυνατό αποτέλεσμα</c:v>
                </c:pt>
                <c:pt idx="1">
                  <c:v>Θα πρέπει να συνεργαστούν ώστε να κάνουν αποτελεσματική αντιπολίτευση &amp; να διεκδικήσουν τη νίκη στις επόμενες εκλογές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27.7</c:v>
                </c:pt>
                <c:pt idx="1">
                  <c:v>56.6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F52-4A25-A634-CCD56AC8E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52008720"/>
        <c:axId val="1"/>
      </c:barChart>
      <c:catAx>
        <c:axId val="105200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052008720"/>
        <c:crosses val="max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9627525084762"/>
          <c:y val="6.3757007172137461E-2"/>
          <c:w val="0.4948725901312431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46C-B100-3291A9F001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46C-B100-3291A9F00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46C-B100-3291A9F0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Αυτοδύναμη Κυβέρνηση</c:v>
                </c:pt>
                <c:pt idx="1">
                  <c:v>Κυβέρνηση Συνεργασίας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45.1</c:v>
                </c:pt>
                <c:pt idx="1">
                  <c:v>43.7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C-446C-B100-3291A9F001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1" y="4718987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8072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6336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07FD-A5E5-8E27-666C-60B29972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551142E-E5A2-6A64-5240-70110555AF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48" tIns="43722" rIns="87448" bIns="43722" anchor="b"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30188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30188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747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D4148-E684-4258-A95E-D70225DD9D04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747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76C9857-9122-E62C-45D8-21CB8DEC7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CF071A8-0809-A813-D343-4D4B5F2D8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3722" rIns="94732" bIns="43722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149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08057A0A-B1A2-159F-99F5-B1E4EBF75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4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3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81D0F-6595-4F14-8EF3-954CD87C797B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03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2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9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87818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4092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76520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335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C41C2E1-47D9-3887-4BDE-0B67F2456F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0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9F78-5B2C-AD14-27F0-6EDBEC3E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E38-AE49-A733-0706-0356A7F6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777-4B6D-FB8A-D1B9-E53F390B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BFB5F-5D17-4B2A-B49D-AF52E54C148D}" type="datetimeFigureOut"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8/7/2026</a:t>
            </a:fld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3117-48F1-1CBD-675E-BF68B61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3384BA7-7B0A-A651-A852-1B2F64996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6520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07AFB0D-D229-46BE-A277-42A9AAD27098}" type="slidenum">
              <a:rPr lang="en-US" smtClean="0">
                <a:latin typeface="Calibri" panose="020F0502020204030204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316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9F91FB2-CEF1-1B24-E091-1640CA282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0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2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l-GR" altLang="el-GR" sz="1800" b="1" i="0" dirty="0">
                <a:solidFill>
                  <a:srgbClr val="FFFF00"/>
                </a:solidFill>
              </a:rPr>
              <a:t>5.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8B8AB5E6-6285-D77B-5FEC-7281694F6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2304" y="6520832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92" r:id="rId3"/>
    <p:sldLayoutId id="214748369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0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9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4000" b="1" dirty="0">
                <a:solidFill>
                  <a:srgbClr val="FFFF00"/>
                </a:solidFill>
              </a:rPr>
              <a:t>5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30729" y="-14763"/>
            <a:ext cx="1893507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3813122"/>
            <a:ext cx="71635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1900" b="1" dirty="0">
                <a:solidFill>
                  <a:srgbClr val="FFFF00"/>
                </a:solidFill>
              </a:rPr>
              <a:t>Β. </a:t>
            </a:r>
            <a:r>
              <a:rPr lang="el-GR" altLang="el-GR" sz="1900" b="1" dirty="0">
                <a:solidFill>
                  <a:prstClr val="white"/>
                </a:solidFill>
              </a:rPr>
              <a:t>ΑΝ.ΣΑΜΑΡΑΣ – ΝΕΟ ΚΟΜΜΑ</a:t>
            </a:r>
            <a:endParaRPr kumimoji="0" lang="en-GB" altLang="el-GR" sz="1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" name="Picture 2" descr="Δημοσκόπηση Metron Analysis: Η ΝΔ προηγείται με 15,4 μονάδες του ΠΑΣΟΚ –  Δέκα κόμματα στη Βουλή | LiFO">
            <a:extLst>
              <a:ext uri="{FF2B5EF4-FFF2-40B4-BE49-F238E27FC236}">
                <a16:creationId xmlns:a16="http://schemas.microsoft.com/office/drawing/2014/main" id="{D1EB5750-61F6-3114-0A44-B120A332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8167" y="-66131"/>
            <a:ext cx="4709865" cy="6909358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07D45CE-ECEC-20DD-D4CB-31BD958C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330638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ΚΟΜΜΑ</a:t>
            </a:r>
            <a:r>
              <a:rPr lang="el-GR" altLang="el-GR" sz="2000" b="1" dirty="0">
                <a:solidFill>
                  <a:prstClr val="white"/>
                </a:solidFill>
              </a:rPr>
              <a:t>ΤΑ ΣΤΟ ΠΟΛΙΤΙΚΟ ΣΚΗΝΙΚΟ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67458F9-5085-CF05-FC95-518392B5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4394313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ΚΕΝΤΡΟΑΡΙΣΤΕΡΑ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9825B93-16A5-B930-EBD9-2DC2748F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2" y="2713732"/>
            <a:ext cx="535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ΚΟΜΜΑΤΑ &amp; ΕΚΛΟΓΙΚΕΣ ΣΥΝΕΡΓΑΣΙΕΣ </a:t>
            </a:r>
            <a:endParaRPr lang="en-GB" altLang="el-GR" sz="1400" i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8E73BA2-2658-A5A9-1F71-2C105500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80" y="4990893"/>
            <a:ext cx="6133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ΣΕΝΑΡΙΟ ΔΙΑΚΥΒΕΡΝΗΣΗΣ  &amp; ΕΚΛΟΓΙΚΕΣ ΣΥΝΕΡΓΑΣΙΕΣ 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73C26-DB76-2109-C095-7B9D845A6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51" y="508071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163249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8331-7BAE-0BFF-E3D2-D8479822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D6E1595-4C00-16A8-C15D-A3FA5805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132207"/>
            <a:ext cx="11554676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Σενάριο </a:t>
            </a:r>
            <a:r>
              <a:rPr lang="el-GR" altLang="el-GR" sz="16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κυβέρνησης- </a:t>
            </a:r>
            <a:r>
              <a:rPr lang="el-GR" altLang="el-GR" sz="1800" b="1" kern="0" dirty="0">
                <a:solidFill>
                  <a:srgbClr val="2D2DB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Συνεργασία ή Αυτοδυναμία</a:t>
            </a:r>
            <a:r>
              <a:rPr lang="el-GR" altLang="el-GR" sz="1600" b="1" kern="0" dirty="0">
                <a:solidFill>
                  <a:srgbClr val="2D2DB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31F4C-402B-B6DB-34C7-26C1BCD4F348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BF74FB-FF81-2DFB-14C9-0BCC89A73E23}"/>
              </a:ext>
            </a:extLst>
          </p:cNvPr>
          <p:cNvGraphicFramePr/>
          <p:nvPr/>
        </p:nvGraphicFramePr>
        <p:xfrm>
          <a:off x="157949" y="858697"/>
          <a:ext cx="4954922" cy="336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25FF947-45DA-04CE-78C2-03EAFF1E0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533737"/>
            <a:ext cx="8850483" cy="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Ανεξάρτητα από το κόμμα που υποστηρίζετε ποιο σενάριο κυβέρνησης προτιμάτε ως αποτέλεσμα των επόμενων βουλευτικών εκλογών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60B64-5D78-5365-67ED-62D80DB3F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625982"/>
            <a:ext cx="3339958" cy="29851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317027-7830-D68F-F6A5-E1C9FFD014DA}"/>
              </a:ext>
            </a:extLst>
          </p:cNvPr>
          <p:cNvSpPr txBox="1"/>
          <p:nvPr/>
        </p:nvSpPr>
        <p:spPr>
          <a:xfrm>
            <a:off x="183599" y="812662"/>
            <a:ext cx="628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B906E-51B0-2ADC-B675-8F8EA0726149}"/>
              </a:ext>
            </a:extLst>
          </p:cNvPr>
          <p:cNvSpPr/>
          <p:nvPr/>
        </p:nvSpPr>
        <p:spPr>
          <a:xfrm>
            <a:off x="322985" y="3951533"/>
            <a:ext cx="2577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Ευρωεκλογών Ιουνίου 2024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7CD4C0C-C9EE-1EE1-9B8E-8DAA5090450E}"/>
              </a:ext>
            </a:extLst>
          </p:cNvPr>
          <p:cNvGraphicFramePr>
            <a:graphicFrameLocks noGrp="1"/>
          </p:cNvGraphicFramePr>
          <p:nvPr/>
        </p:nvGraphicFramePr>
        <p:xfrm>
          <a:off x="400641" y="4191486"/>
          <a:ext cx="11383988" cy="2040532"/>
        </p:xfrm>
        <a:graphic>
          <a:graphicData uri="http://schemas.openxmlformats.org/drawingml/2006/table">
            <a:tbl>
              <a:tblPr/>
              <a:tblGrid>
                <a:gridCol w="114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768023806"/>
                    </a:ext>
                  </a:extLst>
                </a:gridCol>
                <a:gridCol w="1142382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713783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Αυτοδύναμη Κυβέρνηση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Κυβέρνηση Συνεργασίας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EFAA61C-17A7-07EF-34D6-3DF9047A9111}"/>
              </a:ext>
            </a:extLst>
          </p:cNvPr>
          <p:cNvSpPr txBox="1"/>
          <p:nvPr/>
        </p:nvSpPr>
        <p:spPr>
          <a:xfrm>
            <a:off x="9840416" y="6302122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28">
            <a:extLst>
              <a:ext uri="{FF2B5EF4-FFF2-40B4-BE49-F238E27FC236}">
                <a16:creationId xmlns:a16="http://schemas.microsoft.com/office/drawing/2014/main" id="{646CBCA1-142F-2E81-C548-13005CFED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550" y="135453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,7%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031">
            <a:extLst>
              <a:ext uri="{FF2B5EF4-FFF2-40B4-BE49-F238E27FC236}">
                <a16:creationId xmlns:a16="http://schemas.microsoft.com/office/drawing/2014/main" id="{177CD249-002F-832E-7B6A-47EC9752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487" y="2302559"/>
            <a:ext cx="1371237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kern="0" dirty="0">
                <a:solidFill>
                  <a:srgbClr val="2D2DB9">
                    <a:lumMod val="60000"/>
                    <a:lumOff val="40000"/>
                  </a:srgbClr>
                </a:solidFill>
                <a:ea typeface="+mj-ea"/>
                <a:cs typeface="Calibri" panose="020F0502020204030204" pitchFamily="34" charset="0"/>
              </a:rPr>
              <a:t>42,6 </a:t>
            </a:r>
            <a:r>
              <a:rPr lang="en-US" altLang="el-GR" sz="2000" b="1" kern="0" dirty="0">
                <a:solidFill>
                  <a:srgbClr val="2D2DB9">
                    <a:lumMod val="60000"/>
                    <a:lumOff val="40000"/>
                  </a:srgbClr>
                </a:solidFill>
                <a:ea typeface="+mj-ea"/>
                <a:cs typeface="Calibri" panose="020F0502020204030204" pitchFamily="34" charset="0"/>
              </a:rPr>
              <a:t>%</a:t>
            </a:r>
            <a:endParaRPr lang="el-GR" altLang="el-GR" sz="2000" b="1" kern="0" dirty="0">
              <a:solidFill>
                <a:srgbClr val="2D2DB9">
                  <a:lumMod val="60000"/>
                  <a:lumOff val="40000"/>
                </a:srgbClr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7457B-3E69-0999-871E-5DBB5ACC0DE3}"/>
              </a:ext>
            </a:extLst>
          </p:cNvPr>
          <p:cNvSpPr txBox="1"/>
          <p:nvPr/>
        </p:nvSpPr>
        <p:spPr>
          <a:xfrm>
            <a:off x="7599071" y="832800"/>
            <a:ext cx="1409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</a:p>
        </p:txBody>
      </p:sp>
      <p:sp>
        <p:nvSpPr>
          <p:cNvPr id="2" name="Rectangle 1028">
            <a:extLst>
              <a:ext uri="{FF2B5EF4-FFF2-40B4-BE49-F238E27FC236}">
                <a16:creationId xmlns:a16="http://schemas.microsoft.com/office/drawing/2014/main" id="{4BDCAE8E-EA2B-18B7-5173-20326F56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0057" y="315098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12,7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676325-A604-FB82-56F0-152465CD1A58}"/>
              </a:ext>
            </a:extLst>
          </p:cNvPr>
          <p:cNvCxnSpPr>
            <a:cxnSpLocks/>
          </p:cNvCxnSpPr>
          <p:nvPr/>
        </p:nvCxnSpPr>
        <p:spPr>
          <a:xfrm flipH="1" flipV="1">
            <a:off x="4646788" y="1354532"/>
            <a:ext cx="9052" cy="4848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A47591-01D6-0F5F-78F4-4A8C3CB240BB}"/>
              </a:ext>
            </a:extLst>
          </p:cNvPr>
          <p:cNvCxnSpPr>
            <a:cxnSpLocks/>
          </p:cNvCxnSpPr>
          <p:nvPr/>
        </p:nvCxnSpPr>
        <p:spPr>
          <a:xfrm>
            <a:off x="4678673" y="2247407"/>
            <a:ext cx="9052" cy="56919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028">
            <a:extLst>
              <a:ext uri="{FF2B5EF4-FFF2-40B4-BE49-F238E27FC236}">
                <a16:creationId xmlns:a16="http://schemas.microsoft.com/office/drawing/2014/main" id="{DD0D210E-3857-06BF-40EC-4AB994E3A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850" y="135453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40,2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031">
            <a:extLst>
              <a:ext uri="{FF2B5EF4-FFF2-40B4-BE49-F238E27FC236}">
                <a16:creationId xmlns:a16="http://schemas.microsoft.com/office/drawing/2014/main" id="{9AB9D940-1DE6-EF9B-9B5A-9DB61135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787" y="2302559"/>
            <a:ext cx="1371237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kern="0" dirty="0">
                <a:solidFill>
                  <a:srgbClr val="2D2DB9">
                    <a:lumMod val="60000"/>
                    <a:lumOff val="40000"/>
                  </a:srgbClr>
                </a:solidFill>
                <a:ea typeface="+mj-ea"/>
                <a:cs typeface="Calibri" panose="020F0502020204030204" pitchFamily="34" charset="0"/>
              </a:rPr>
              <a:t>46,7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l-GR" sz="2000" b="1" kern="0" dirty="0">
                <a:solidFill>
                  <a:srgbClr val="2D2DB9">
                    <a:lumMod val="60000"/>
                    <a:lumOff val="40000"/>
                  </a:srgbClr>
                </a:solidFill>
                <a:ea typeface="+mj-ea"/>
                <a:cs typeface="Calibri" panose="020F0502020204030204" pitchFamily="34" charset="0"/>
              </a:rPr>
              <a:t>%</a:t>
            </a:r>
            <a:endParaRPr lang="el-GR" altLang="el-GR" sz="2000" b="1" kern="0" dirty="0">
              <a:solidFill>
                <a:srgbClr val="2D2DB9">
                  <a:lumMod val="60000"/>
                  <a:lumOff val="40000"/>
                </a:srgbClr>
              </a:solidFill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F8341-289B-69C3-0B9D-5D231583AD1F}"/>
              </a:ext>
            </a:extLst>
          </p:cNvPr>
          <p:cNvSpPr txBox="1"/>
          <p:nvPr/>
        </p:nvSpPr>
        <p:spPr>
          <a:xfrm>
            <a:off x="5231904" y="855889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1028">
            <a:extLst>
              <a:ext uri="{FF2B5EF4-FFF2-40B4-BE49-F238E27FC236}">
                <a16:creationId xmlns:a16="http://schemas.microsoft.com/office/drawing/2014/main" id="{B1954BCF-D285-5C56-D0FD-DF5A5E481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387" y="3198340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13,1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9C679-0CEB-B444-F432-547113CC4E3D}"/>
              </a:ext>
            </a:extLst>
          </p:cNvPr>
          <p:cNvSpPr txBox="1"/>
          <p:nvPr/>
        </p:nvSpPr>
        <p:spPr>
          <a:xfrm>
            <a:off x="2900935" y="873813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2026</a:t>
            </a:r>
          </a:p>
        </p:txBody>
      </p:sp>
    </p:spTree>
    <p:extLst>
      <p:ext uri="{BB962C8B-B14F-4D97-AF65-F5344CB8AC3E}">
        <p14:creationId xmlns:p14="http://schemas.microsoft.com/office/powerpoint/2010/main" val="275059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107A-7E75-C56A-CD4A-8CBF0E85C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4E8AA5-7321-EC03-1054-AAFEA95B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688" y="20375"/>
            <a:ext cx="4769702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Ι. </a:t>
            </a:r>
            <a:r>
              <a:rPr kumimoji="0" lang="el-GR" alt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Σενάριο διακυβέρνησης-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Συνεργασία ή Αυτοδυναμία;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32C9B-98A3-96DE-ED34-5041407D58E5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8F01FB-1664-C973-E847-288A66A0BA40}"/>
              </a:ext>
            </a:extLst>
          </p:cNvPr>
          <p:cNvGraphicFramePr/>
          <p:nvPr/>
        </p:nvGraphicFramePr>
        <p:xfrm>
          <a:off x="157949" y="858696"/>
          <a:ext cx="4414189" cy="53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16E9FAB-1CC7-508F-3EC5-9D100995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" y="462334"/>
            <a:ext cx="4262440" cy="3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Ανεξάρτητα από το κόμμα που υποστηρίζετε ποιο σενάριο κυβέρνησης προτιμάτε ως αποτέλεσμα των επόμενων βουλευτικών εκλογών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5EE47-56C7-CCF9-8F09-CE15FCC6CEA9}"/>
              </a:ext>
            </a:extLst>
          </p:cNvPr>
          <p:cNvSpPr txBox="1"/>
          <p:nvPr/>
        </p:nvSpPr>
        <p:spPr>
          <a:xfrm>
            <a:off x="123443" y="941709"/>
            <a:ext cx="628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E7F230B-8FED-6458-D255-ACFDBD2B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451" y="376831"/>
            <a:ext cx="3816424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Σενάριο Αυτοδυναμίας- </a:t>
            </a: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Κόμμα θα θέλατε να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σχηματίσει</a:t>
            </a: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την επόμενη κυβέρνηση </a:t>
            </a:r>
            <a:endParaRPr lang="el-GR" altLang="el-GR" sz="1600" kern="0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Ποιο κόμμα θα θέλατε να σχηματίσει  την επόμενη κυβέρνηση;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0BBB1D45-9F38-701F-EE76-D390D3C20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80337"/>
              </p:ext>
            </p:extLst>
          </p:nvPr>
        </p:nvGraphicFramePr>
        <p:xfrm>
          <a:off x="4307218" y="1351115"/>
          <a:ext cx="3898298" cy="45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66783D9-D467-4C75-EE59-239582B28B19}"/>
              </a:ext>
            </a:extLst>
          </p:cNvPr>
          <p:cNvSpPr txBox="1"/>
          <p:nvPr/>
        </p:nvSpPr>
        <p:spPr>
          <a:xfrm>
            <a:off x="4414236" y="787293"/>
            <a:ext cx="3488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Όσοι Απαντούν Αυτοδύναμη κυβέρνηση Ν=902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Επί του 45,1%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C266DC-1C6E-0909-A62F-5A4119AD4600}"/>
              </a:ext>
            </a:extLst>
          </p:cNvPr>
          <p:cNvSpPr txBox="1"/>
          <p:nvPr/>
        </p:nvSpPr>
        <p:spPr>
          <a:xfrm>
            <a:off x="8292530" y="39350"/>
            <a:ext cx="3903766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600" b="1" kern="0" dirty="0">
                <a:solidFill>
                  <a:srgbClr val="2D2DB9">
                    <a:lumMod val="60000"/>
                    <a:lumOff val="40000"/>
                  </a:srgbClr>
                </a:solidFill>
                <a:ea typeface="+mj-ea"/>
                <a:cs typeface="Calibri" panose="020F0502020204030204" pitchFamily="34" charset="0"/>
              </a:rPr>
              <a:t>Σενάριο Συνεργασίας- </a:t>
            </a: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όμμα που θα θέλατε να </a:t>
            </a: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ηγηθεί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της επόμενης κυβέρνησης </a:t>
            </a:r>
          </a:p>
          <a:p>
            <a:pPr algn="ctr">
              <a:defRPr/>
            </a:pPr>
            <a:r>
              <a:rPr lang="el-GR" sz="1100" dirty="0">
                <a:solidFill>
                  <a:srgbClr val="FFFFFF">
                    <a:lumMod val="50000"/>
                  </a:srgbClr>
                </a:solidFill>
                <a:cs typeface="Calibri" panose="020F0502020204030204" pitchFamily="34" charset="0"/>
              </a:rPr>
              <a:t>Ποιο κόμμα θα θέλατε να ηγηθεί της επόμενης κυβέρνησης;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Όσοι Απαντούν Κυβέρνηση Συνεργασίας  Ν=873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Επί του 43,7%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7E22974E-B807-0602-8F8A-858E1D209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105467"/>
              </p:ext>
            </p:extLst>
          </p:nvPr>
        </p:nvGraphicFramePr>
        <p:xfrm>
          <a:off x="8075975" y="1351114"/>
          <a:ext cx="4108711" cy="45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32C340-18BF-CFB6-5F92-3CC3B9E3266F}"/>
              </a:ext>
            </a:extLst>
          </p:cNvPr>
          <p:cNvCxnSpPr>
            <a:cxnSpLocks/>
          </p:cNvCxnSpPr>
          <p:nvPr/>
        </p:nvCxnSpPr>
        <p:spPr>
          <a:xfrm>
            <a:off x="4151784" y="1218477"/>
            <a:ext cx="0" cy="479864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71208F9-A30B-23D5-0FBC-C7AB23AE4AC6}"/>
              </a:ext>
            </a:extLst>
          </p:cNvPr>
          <p:cNvCxnSpPr>
            <a:cxnSpLocks/>
          </p:cNvCxnSpPr>
          <p:nvPr/>
        </p:nvCxnSpPr>
        <p:spPr>
          <a:xfrm>
            <a:off x="7948667" y="1144500"/>
            <a:ext cx="0" cy="49465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9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557C-A8C8-23AB-427D-F7D9E24B8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21EDE9-4B07-F4F0-5FA6-35648AE2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132208"/>
            <a:ext cx="11554676" cy="2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D0D0D"/>
              </a:buClr>
              <a:buSzPts val="1200"/>
              <a:buFontTx/>
              <a:buNone/>
              <a:tabLst/>
              <a:defRPr/>
            </a:pPr>
            <a:r>
              <a:rPr lang="el-GR" altLang="el-GR" sz="1800" b="1" kern="0" dirty="0">
                <a:solidFill>
                  <a:srgbClr val="2D2DB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Σενάριο Συνεργασίας- </a:t>
            </a: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όμμα που θα θέλατε να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συνεργαστεί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για να σχηματιστεί κυβέρνηση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DFE68-05FB-11EE-9A0F-C9CCBBA3AEF2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BF3DF5-391F-1BC1-7EE6-373BD26E3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99" y="379533"/>
            <a:ext cx="8850483" cy="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Και με ποιο/ποια κόμματα θα θέλατε να συνεργαστεί για να σχηματιστεί κυβέρνηση;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05C7E1-9282-5831-99BF-8851CCF6B75F}"/>
              </a:ext>
            </a:extLst>
          </p:cNvPr>
          <p:cNvSpPr txBox="1"/>
          <p:nvPr/>
        </p:nvSpPr>
        <p:spPr>
          <a:xfrm>
            <a:off x="263352" y="5674296"/>
            <a:ext cx="2664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Όσοι επιθυμούν συνεργασία με ηγετικό κόμμα ΕΛΑΣ Ν=166</a:t>
            </a: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7171085-2AB5-8DEE-D4F1-6646AC526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572264"/>
              </p:ext>
            </p:extLst>
          </p:nvPr>
        </p:nvGraphicFramePr>
        <p:xfrm>
          <a:off x="-77163" y="1086813"/>
          <a:ext cx="3896148" cy="45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39D008-F714-7EBC-2645-1A7414B43532}"/>
              </a:ext>
            </a:extLst>
          </p:cNvPr>
          <p:cNvSpPr txBox="1"/>
          <p:nvPr/>
        </p:nvSpPr>
        <p:spPr>
          <a:xfrm>
            <a:off x="405322" y="639552"/>
            <a:ext cx="2969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 ηγεσία ΕΛΑΣ …(19,1%)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6F8BB07-D563-960E-8F0E-755AD472B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246991"/>
              </p:ext>
            </p:extLst>
          </p:nvPr>
        </p:nvGraphicFramePr>
        <p:xfrm>
          <a:off x="3838102" y="1140929"/>
          <a:ext cx="3842074" cy="45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7FDD56-EED2-0BB6-B763-B047782A649F}"/>
              </a:ext>
            </a:extLst>
          </p:cNvPr>
          <p:cNvSpPr txBox="1"/>
          <p:nvPr/>
        </p:nvSpPr>
        <p:spPr>
          <a:xfrm>
            <a:off x="4165385" y="635216"/>
            <a:ext cx="322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 ηγεσία ΠΑΣΟΚ … (11,1%)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D023-B337-CB42-9E1A-E8EB9FCC6102}"/>
              </a:ext>
            </a:extLst>
          </p:cNvPr>
          <p:cNvSpPr txBox="1"/>
          <p:nvPr/>
        </p:nvSpPr>
        <p:spPr>
          <a:xfrm>
            <a:off x="4110339" y="5717071"/>
            <a:ext cx="2664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Όσοι επιθυμούν συνεργασία με ηγετικό κόμμα ΠΑΣΟΚ Ν=97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7B5BE-2BF2-54B9-FA96-B0F7E1E70D64}"/>
              </a:ext>
            </a:extLst>
          </p:cNvPr>
          <p:cNvSpPr txBox="1"/>
          <p:nvPr/>
        </p:nvSpPr>
        <p:spPr>
          <a:xfrm>
            <a:off x="7876470" y="506048"/>
            <a:ext cx="325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 ηγεσία Ελπίδα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την Δημοκρατία (10,5%) 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750C1D6C-BC73-FA5F-53D8-8F95839C9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067954"/>
              </p:ext>
            </p:extLst>
          </p:nvPr>
        </p:nvGraphicFramePr>
        <p:xfrm>
          <a:off x="7330979" y="1127267"/>
          <a:ext cx="4108711" cy="4533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889910-ED51-76BC-8145-8BF14CEF5A51}"/>
              </a:ext>
            </a:extLst>
          </p:cNvPr>
          <p:cNvSpPr txBox="1"/>
          <p:nvPr/>
        </p:nvSpPr>
        <p:spPr>
          <a:xfrm>
            <a:off x="7771764" y="5721447"/>
            <a:ext cx="386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Όσοι επιθυμούν συνεργασία με ηγετικό κόμμα Ελπίδα για την Δημοκρατία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Ν=92</a:t>
            </a:r>
          </a:p>
        </p:txBody>
      </p:sp>
    </p:spTree>
    <p:extLst>
      <p:ext uri="{BB962C8B-B14F-4D97-AF65-F5344CB8AC3E}">
        <p14:creationId xmlns:p14="http://schemas.microsoft.com/office/powerpoint/2010/main" val="35108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1B4214-D607-8D31-0EA6-6F325156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C351D23C-102C-A891-477C-306505C8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09201D5D-A3F5-6B86-A111-9DCAA710B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9098FE47-CFB4-D7F5-E0DF-C3224F2B6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34765EAB-1000-950B-85A1-61D83574E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664BC6-29FE-D0AC-D5DA-ACF8960B6CCB}"/>
              </a:ext>
            </a:extLst>
          </p:cNvPr>
          <p:cNvSpPr/>
          <p:nvPr/>
        </p:nvSpPr>
        <p:spPr>
          <a:xfrm>
            <a:off x="6430729" y="-14763"/>
            <a:ext cx="1893507" cy="687276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79C7A2F-0232-C6D7-1FDD-B9C47B28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3813122"/>
            <a:ext cx="71635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altLang="el-GR" sz="1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ΑΝ.ΣΑΜΑΡΑΣ – ΝΕΟ ΚΟΜΜΑ</a:t>
            </a:r>
            <a:endParaRPr kumimoji="0" lang="en-GB" altLang="el-GR" sz="19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Δημοσκόπηση Metron Analysis: Η ΝΔ προηγείται με 15,4 μονάδες του ΠΑΣΟΚ –  Δέκα κόμματα στη Βουλή | LiFO">
            <a:extLst>
              <a:ext uri="{FF2B5EF4-FFF2-40B4-BE49-F238E27FC236}">
                <a16:creationId xmlns:a16="http://schemas.microsoft.com/office/drawing/2014/main" id="{2F8D44D4-1718-4721-5135-A4D75A75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8167" y="-66131"/>
            <a:ext cx="4709865" cy="6909358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922DA04-D18A-5355-FF6D-70115BAD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330638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ΚΟΜΜΑΤΑ ΣΤΟ ΠΟΛΙΤΙΚΟ ΣΚΗΝΙΚΟ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4164F39-678C-A7F3-86D8-5A8CB3FE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7" y="4394313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ΚΕΝΤΡΟΑΡΙΣΤΕΡΑ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0B31938-C4A5-BB4D-3893-E20CC9D76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2" y="2713732"/>
            <a:ext cx="53502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ΚΟΜΜΑΤΑ &amp; ΕΚΛΟΓΙΚΕΣ ΣΥΝΕΡΓΑΣΙΕΣ 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EE7581F-9132-1AF6-0CF8-C525E846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80" y="4990893"/>
            <a:ext cx="6133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ΣΕΝΑΡΙΟ ΔΙΑΚΥΒΕΡΝΗΣΗΣ  &amp; ΕΚΛΟΓΙΚΕΣ ΣΥΝΕΡΓΑΣΙΕΣ 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2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48158-CE67-EADD-2B29-A63B5B544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FA4F1035-7F1E-953C-F0D0-B4612C266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F43D0A2-0418-4D8C-40BE-E6415C633811}"/>
              </a:ext>
            </a:extLst>
          </p:cNvPr>
          <p:cNvSpPr/>
          <p:nvPr/>
        </p:nvSpPr>
        <p:spPr>
          <a:xfrm>
            <a:off x="7564138" y="-26104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" name="Picture 1" descr="Δημοσκόπηση Metron Analysis: Η ΝΔ προηγείται με 15,4 μονάδες του ΠΑΣΟΚ –  Δέκα κόμματα στη Βουλή | LiFO">
            <a:extLst>
              <a:ext uri="{FF2B5EF4-FFF2-40B4-BE49-F238E27FC236}">
                <a16:creationId xmlns:a16="http://schemas.microsoft.com/office/drawing/2014/main" id="{0773B64D-87BF-C0AE-5F2C-AD9ACC14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2104" y="-58745"/>
            <a:ext cx="5238112" cy="69093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86B074-0332-165C-128D-AD1FC22ED349}"/>
              </a:ext>
            </a:extLst>
          </p:cNvPr>
          <p:cNvSpPr/>
          <p:nvPr/>
        </p:nvSpPr>
        <p:spPr>
          <a:xfrm>
            <a:off x="1" y="21607"/>
            <a:ext cx="7032104" cy="683639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2D278C8-2CC8-E7AF-EB04-2E9E3E95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CF5CEC3-8D77-97B3-2677-D5AD9CA52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Α.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ΚΟΜΜΑ</a:t>
            </a:r>
            <a:r>
              <a:rPr lang="el-GR" altLang="el-GR" sz="2000" b="1" dirty="0">
                <a:solidFill>
                  <a:prstClr val="white"/>
                </a:solidFill>
              </a:rPr>
              <a:t>ΤΑ ΣΤΟ ΠΟΛΙΤΙΚΟ ΣΚΗΝΙΚΟ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DEF98-405E-58A0-02A6-E9245AD6D69E}"/>
              </a:ext>
            </a:extLst>
          </p:cNvPr>
          <p:cNvSpPr/>
          <p:nvPr/>
        </p:nvSpPr>
        <p:spPr>
          <a:xfrm>
            <a:off x="291693" y="3424882"/>
            <a:ext cx="5819369" cy="89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Η δημιουργία νέων πολιτικών κομμάτων συμβάλει στην ανανέωση του πολιτικού συστήματος ή στον κατακερματισμό του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0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EADDE-0831-682A-4C4F-5BF374948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>
            <a:extLst>
              <a:ext uri="{FF2B5EF4-FFF2-40B4-BE49-F238E27FC236}">
                <a16:creationId xmlns:a16="http://schemas.microsoft.com/office/drawing/2014/main" id="{C6A6D457-C639-FFB9-C558-4F58E633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1AECDD-1E04-1C30-3DF9-20519FBBB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4" y="10391"/>
            <a:ext cx="12167786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0D0D"/>
              </a:buClr>
              <a:buSzPts val="1200"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Η δημιουργία νέων πολιτικών κομμάτων συμβάλει στην ανανέωση του πολιτικού συστήματος ή στον κατακερματισμό του</a:t>
            </a:r>
            <a:r>
              <a:rPr lang="en-US" sz="1700" b="1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kumimoji="0" lang="el-GR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η δημιουργία νέων πολιτικών κομμάτων συμβάλει κυρίως…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F97B8A4-D523-682B-9382-0E25809AE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64965"/>
              </p:ext>
            </p:extLst>
          </p:nvPr>
        </p:nvGraphicFramePr>
        <p:xfrm>
          <a:off x="4511824" y="1288760"/>
          <a:ext cx="7560296" cy="1897752"/>
        </p:xfrm>
        <a:graphic>
          <a:graphicData uri="http://schemas.openxmlformats.org/drawingml/2006/table">
            <a:tbl>
              <a:tblPr/>
              <a:tblGrid>
                <a:gridCol w="106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122700811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6182843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566959562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547207374"/>
                    </a:ext>
                  </a:extLst>
                </a:gridCol>
              </a:tblGrid>
              <a:tr h="642349">
                <a:tc>
                  <a:txBody>
                    <a:bodyPr/>
                    <a:lstStyle/>
                    <a:p>
                      <a:pPr algn="l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Στην ανανέωση του πολιτικού συστήματος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Στον περαιτέρω κατακερματισμό του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2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E9B5ECA-6C4C-9305-02A6-DEEBAD37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44268"/>
              </p:ext>
            </p:extLst>
          </p:nvPr>
        </p:nvGraphicFramePr>
        <p:xfrm>
          <a:off x="4511824" y="4005064"/>
          <a:ext cx="7616447" cy="1521027"/>
        </p:xfrm>
        <a:graphic>
          <a:graphicData uri="http://schemas.openxmlformats.org/drawingml/2006/table">
            <a:tbl>
              <a:tblPr/>
              <a:tblGrid>
                <a:gridCol w="234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3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5787">
                <a:tc>
                  <a:txBody>
                    <a:bodyPr/>
                    <a:lstStyle/>
                    <a:p>
                      <a:pPr algn="ctr" fontAlgn="b"/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ΩΝ</a:t>
                      </a:r>
                      <a:endParaRPr kumimoji="0" lang="en-GB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10" marB="4571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ΑΝΔΡΕΣ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ΓΥΝΑΙΚΕΣ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17-</a:t>
                      </a:r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65+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1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Στην ανανέωση του πολιτικού συστήματος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Στον περαιτέρω κατακερματισμό του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987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0F4F0F-5B7D-3BB8-8B18-3ED4D72FE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041448"/>
              </p:ext>
            </p:extLst>
          </p:nvPr>
        </p:nvGraphicFramePr>
        <p:xfrm>
          <a:off x="51114" y="1624436"/>
          <a:ext cx="4460710" cy="4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Box 10">
            <a:extLst>
              <a:ext uri="{FF2B5EF4-FFF2-40B4-BE49-F238E27FC236}">
                <a16:creationId xmlns:a16="http://schemas.microsoft.com/office/drawing/2014/main" id="{6CF611F9-C1CB-7147-F1C5-1E19060FC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743" y="1215240"/>
            <a:ext cx="2397451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IOY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ΛΙΟΣ 2026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AE218-5C9F-90A9-5CDD-B58C97A00647}"/>
              </a:ext>
            </a:extLst>
          </p:cNvPr>
          <p:cNvSpPr txBox="1"/>
          <p:nvPr/>
        </p:nvSpPr>
        <p:spPr>
          <a:xfrm>
            <a:off x="10128448" y="3217471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219450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Β. ΑΝ.ΣΑΜΑΡΑΣ – ΝΕΟ ΚΟΜΜΑ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693" y="3424882"/>
            <a:ext cx="65813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 Σαμαρά; </a:t>
            </a:r>
          </a:p>
        </p:txBody>
      </p:sp>
      <p:pic>
        <p:nvPicPr>
          <p:cNvPr id="9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072" y="0"/>
            <a:ext cx="4894421" cy="688720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3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Σαμαρά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l-GR" sz="1200" dirty="0">
                <a:solidFill>
                  <a:srgbClr val="808080"/>
                </a:solidFill>
              </a:rPr>
              <a:t>Πόσο πιθανό είναι να ψηφίσετε, στις επόμενες εκλογές, ένα κόμμα που θα δημιουργήσει και θα ηγείται ο πρώην πρωθυπουργός κύριος Αντώνης Σαμαράς;</a:t>
            </a:r>
            <a:r>
              <a:rPr lang="el-GR" sz="1200" dirty="0">
                <a:solidFill>
                  <a:srgbClr val="000000"/>
                </a:solidFill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88355"/>
              </p:ext>
            </p:extLst>
          </p:nvPr>
        </p:nvGraphicFramePr>
        <p:xfrm>
          <a:off x="116498" y="4305396"/>
          <a:ext cx="11812150" cy="2024192"/>
        </p:xfrm>
        <a:graphic>
          <a:graphicData uri="http://schemas.openxmlformats.org/drawingml/2006/table">
            <a:tbl>
              <a:tblPr/>
              <a:tblGrid>
                <a:gridCol w="137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200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21780618"/>
              </p:ext>
            </p:extLst>
          </p:nvPr>
        </p:nvGraphicFramePr>
        <p:xfrm>
          <a:off x="92771" y="764704"/>
          <a:ext cx="575240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503712" y="1167515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961473" y="2357846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818" y="1004686"/>
            <a:ext cx="2662939" cy="184599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110668" y="143463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15,8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750678" y="2540798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l-GR" altLang="en-US" sz="1800" b="1" dirty="0">
                <a:solidFill>
                  <a:srgbClr val="FF0000"/>
                </a:solidFill>
                <a:cs typeface="Calibri" panose="020F0502020204030204" pitchFamily="34" charset="0"/>
              </a:rPr>
              <a:t>79,6%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8040216" y="904131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656208" y="1441621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15,6%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8168164" y="2567381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l-GR" altLang="el-GR" sz="1800" b="1" dirty="0">
                <a:solidFill>
                  <a:srgbClr val="FF0000"/>
                </a:solidFill>
              </a:rPr>
              <a:t>79,6</a:t>
            </a:r>
            <a:r>
              <a:rPr lang="en-US" altLang="el-GR" sz="1800" b="1" dirty="0">
                <a:solidFill>
                  <a:srgbClr val="FF0000"/>
                </a:solidFill>
              </a:rPr>
              <a:t>%</a:t>
            </a:r>
            <a:endParaRPr lang="el-GR" altLang="el-GR" sz="1800" b="1" dirty="0">
              <a:solidFill>
                <a:srgbClr val="FF0000"/>
              </a:solidFill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6499848" y="911115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2039BAF1-8298-F590-1073-CD1C28D00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456" y="143463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n-US" sz="1800" b="1" dirty="0">
                <a:solidFill>
                  <a:srgbClr val="00B0F0"/>
                </a:solidFill>
                <a:cs typeface="Calibri" panose="020F0502020204030204" pitchFamily="34" charset="0"/>
              </a:rPr>
              <a:t>15,2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EECC317-51F6-2B0B-D2CF-AAE04DF4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004" y="904131"/>
            <a:ext cx="113409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2026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EC9163B1-D503-DDCF-7636-D65358D3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027" y="2552532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l-GR" altLang="el-GR" sz="1800" b="1" dirty="0">
                <a:solidFill>
                  <a:srgbClr val="FF0000"/>
                </a:solidFill>
              </a:rPr>
              <a:t>78,8</a:t>
            </a:r>
            <a:r>
              <a:rPr lang="en-US" altLang="el-GR" sz="1800" b="1" dirty="0">
                <a:solidFill>
                  <a:srgbClr val="FF0000"/>
                </a:solidFill>
              </a:rPr>
              <a:t>%</a:t>
            </a:r>
            <a:endParaRPr lang="el-GR" altLang="el-GR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4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465098102"/>
              </p:ext>
            </p:extLst>
          </p:nvPr>
        </p:nvGraphicFramePr>
        <p:xfrm>
          <a:off x="56255" y="2270861"/>
          <a:ext cx="5752409" cy="400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575720" y="273614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552915" y="4299707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3431704" y="2548056"/>
            <a:ext cx="144016" cy="964669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354896" y="4005065"/>
            <a:ext cx="99775" cy="99323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84C228-DD95-84FD-1962-C19C6EAF6411}"/>
              </a:ext>
            </a:extLst>
          </p:cNvPr>
          <p:cNvSpPr txBox="1"/>
          <p:nvPr/>
        </p:nvSpPr>
        <p:spPr>
          <a:xfrm>
            <a:off x="1325046" y="134076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που αυτοπροσδιορίζονται ως  Κεντροδεξιά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Δεξιά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539826185"/>
              </p:ext>
            </p:extLst>
          </p:nvPr>
        </p:nvGraphicFramePr>
        <p:xfrm>
          <a:off x="5591944" y="2171765"/>
          <a:ext cx="5752409" cy="410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9466345" y="290971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27,1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0255700" y="4390937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AutoShape 4"/>
          <p:cNvSpPr>
            <a:spLocks/>
          </p:cNvSpPr>
          <p:nvPr/>
        </p:nvSpPr>
        <p:spPr bwMode="auto">
          <a:xfrm>
            <a:off x="9242720" y="2636912"/>
            <a:ext cx="165648" cy="953854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AutoShape 6"/>
          <p:cNvSpPr>
            <a:spLocks/>
          </p:cNvSpPr>
          <p:nvPr/>
        </p:nvSpPr>
        <p:spPr bwMode="auto">
          <a:xfrm>
            <a:off x="10107305" y="4005066"/>
            <a:ext cx="148395" cy="100811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78911" y="1479638"/>
            <a:ext cx="2631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ΝΔ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Ευρωεκλογών Ιουνίου 2024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Σαμαρά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el-GR" sz="1200" dirty="0">
                <a:solidFill>
                  <a:srgbClr val="808080"/>
                </a:solidFill>
              </a:rPr>
              <a:t>Πόσο πιθανό είναι να ψηφίσετε, στις επόμενες εκλογές, ένα κόμμα που θα δημιουργήσει και θα ηγείται ο πρώην πρωθυπουργός κύριος Αντώνης Σαμαράς; </a:t>
            </a:r>
          </a:p>
          <a:p>
            <a:pPr lvl="0">
              <a:spcBef>
                <a:spcPct val="0"/>
              </a:spcBef>
              <a:buNone/>
              <a:defRPr/>
            </a:pPr>
            <a:r>
              <a:rPr lang="el-GR" altLang="el-GR" sz="1200" b="1" dirty="0">
                <a:solidFill>
                  <a:srgbClr val="5F5F5F"/>
                </a:solidFill>
              </a:rPr>
              <a:t>Ψηφοφόροι Δεξιάς/ Κεντροδεξιάς και Ψηφοφόροι ΝΔ Ευρωεκλογές Ιουνίου 2024</a:t>
            </a: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5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971258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Γ.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ΚΕΝΤΡΟΑΡΙΣΤΕΡΑ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509" y="-14763"/>
            <a:ext cx="1893507" cy="685799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" name="Picture 2" descr="Ποια είναι τελικά η Κεντροαριστερά στην Ελλάδα; – dorida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39" y="-29535"/>
            <a:ext cx="3902262" cy="3262436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9738" y="3217831"/>
            <a:ext cx="3902262" cy="3676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6FA12B-5445-17C1-D9C9-EFB3A956A757}"/>
              </a:ext>
            </a:extLst>
          </p:cNvPr>
          <p:cNvSpPr/>
          <p:nvPr/>
        </p:nvSpPr>
        <p:spPr>
          <a:xfrm>
            <a:off x="276278" y="3468975"/>
            <a:ext cx="7547913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Άποψη για την συνεργασία μεταξύ κομμάτων της κεντροαριστεράς και αριστεράς </a:t>
            </a:r>
          </a:p>
        </p:txBody>
      </p:sp>
    </p:spTree>
    <p:extLst>
      <p:ext uri="{BB962C8B-B14F-4D97-AF65-F5344CB8AC3E}">
        <p14:creationId xmlns:p14="http://schemas.microsoft.com/office/powerpoint/2010/main" val="59966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DA4F-930C-726D-A6C6-747BE2B0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BC2A9D28-2BBB-F9EF-C21C-20935A6BD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47632"/>
              </p:ext>
            </p:extLst>
          </p:nvPr>
        </p:nvGraphicFramePr>
        <p:xfrm>
          <a:off x="9523967" y="2133360"/>
          <a:ext cx="4796720" cy="452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6E28647-8A30-82DA-60A5-D5AA1A0BC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0"/>
            <a:ext cx="11244952" cy="7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Ι.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Ά</a:t>
            </a:r>
            <a:r>
              <a:rPr kumimoji="0" lang="el-GR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ποψη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για την συνεργασία μεταξύ κομμάτων της κεντροαριστεράς και αριστεράς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Ποια από τις δύο απόψεις για τα κόμματα που κινούνται στο χώρο της κεντροαριστεράς και αριστεράς σας εκφράζει καλύτερα;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ahoma"/>
                <a:ea typeface="+mj-ea"/>
                <a:cs typeface="Calibri" panose="020F0502020204030204" pitchFamily="34" charset="0"/>
              </a:rPr>
              <a:t>Σύνολο ερωτηθέντων (Ν=2000)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F6879E-787C-90A8-4BF3-77CF40C7A94D}"/>
              </a:ext>
            </a:extLst>
          </p:cNvPr>
          <p:cNvCxnSpPr/>
          <p:nvPr/>
        </p:nvCxnSpPr>
        <p:spPr>
          <a:xfrm>
            <a:off x="-11017" y="3669284"/>
            <a:ext cx="121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007033-107A-A854-24D1-62EE4FFB00F2}"/>
              </a:ext>
            </a:extLst>
          </p:cNvPr>
          <p:cNvCxnSpPr/>
          <p:nvPr/>
        </p:nvCxnSpPr>
        <p:spPr>
          <a:xfrm flipV="1">
            <a:off x="-15356" y="5119762"/>
            <a:ext cx="12192000" cy="665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B34AE-59BB-DC0F-5626-191ECD097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368B77-BA27-D4EF-FEF1-E7FC3DABA11C}"/>
              </a:ext>
            </a:extLst>
          </p:cNvPr>
          <p:cNvSpPr txBox="1"/>
          <p:nvPr/>
        </p:nvSpPr>
        <p:spPr>
          <a:xfrm>
            <a:off x="1631504" y="1497722"/>
            <a:ext cx="22571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</a:t>
            </a:r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8B89A1F5-367C-0E85-8C26-673DB2219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78489"/>
              </p:ext>
            </p:extLst>
          </p:nvPr>
        </p:nvGraphicFramePr>
        <p:xfrm>
          <a:off x="1965635" y="2174078"/>
          <a:ext cx="4796720" cy="465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DDCE6ED3-769B-E062-1A24-F8C78AD83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396501"/>
              </p:ext>
            </p:extLst>
          </p:nvPr>
        </p:nvGraphicFramePr>
        <p:xfrm>
          <a:off x="6180605" y="2174077"/>
          <a:ext cx="3994217" cy="46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1A142A8-DF36-66F1-9550-20D956F9EB65}"/>
              </a:ext>
            </a:extLst>
          </p:cNvPr>
          <p:cNvSpPr txBox="1"/>
          <p:nvPr/>
        </p:nvSpPr>
        <p:spPr>
          <a:xfrm>
            <a:off x="4427565" y="1482651"/>
            <a:ext cx="166843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ΚΕΝΤΡΟ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DAAE68-2C03-2600-5B4C-3B2A04F3C9AD}"/>
              </a:ext>
            </a:extLst>
          </p:cNvPr>
          <p:cNvSpPr txBox="1"/>
          <p:nvPr/>
        </p:nvSpPr>
        <p:spPr>
          <a:xfrm>
            <a:off x="6960096" y="1489033"/>
            <a:ext cx="18703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ΚΕΝΤΡΟΑΡΙΣΤΕΡΑ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EAC38A-13DA-1E8A-1DC5-5EE1E0DBC436}"/>
              </a:ext>
            </a:extLst>
          </p:cNvPr>
          <p:cNvSpPr txBox="1"/>
          <p:nvPr/>
        </p:nvSpPr>
        <p:spPr>
          <a:xfrm>
            <a:off x="9935362" y="1498524"/>
            <a:ext cx="163666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ΑΡΙΣΤΕΡΑ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08F70-D357-9E5B-87CC-79221BF635FB}"/>
              </a:ext>
            </a:extLst>
          </p:cNvPr>
          <p:cNvSpPr txBox="1"/>
          <p:nvPr/>
        </p:nvSpPr>
        <p:spPr>
          <a:xfrm>
            <a:off x="6157023" y="723522"/>
            <a:ext cx="35609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Βάσει Πολιτικής Τοποθέτησης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438B9CF-2CC2-8A3B-FF90-2036EAC3E3A4}"/>
              </a:ext>
            </a:extLst>
          </p:cNvPr>
          <p:cNvSpPr/>
          <p:nvPr/>
        </p:nvSpPr>
        <p:spPr bwMode="auto">
          <a:xfrm rot="16200000">
            <a:off x="7871900" y="-2132412"/>
            <a:ext cx="216024" cy="6768752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63647C-AFCC-54DC-D074-AB8AB5DD2EAD}"/>
              </a:ext>
            </a:extLst>
          </p:cNvPr>
          <p:cNvCxnSpPr>
            <a:cxnSpLocks/>
          </p:cNvCxnSpPr>
          <p:nvPr/>
        </p:nvCxnSpPr>
        <p:spPr bwMode="auto">
          <a:xfrm>
            <a:off x="4511824" y="1143951"/>
            <a:ext cx="0" cy="5382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 Box 19">
            <a:extLst>
              <a:ext uri="{FF2B5EF4-FFF2-40B4-BE49-F238E27FC236}">
                <a16:creationId xmlns:a16="http://schemas.microsoft.com/office/drawing/2014/main" id="{498DE7F4-9B3E-B4E9-A369-56331EB9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704" y="-49120"/>
            <a:ext cx="20867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Ιούλιος 2026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67E7C1E2-A67D-B2A0-0B6B-69B7A8BDD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774648"/>
              </p:ext>
            </p:extLst>
          </p:nvPr>
        </p:nvGraphicFramePr>
        <p:xfrm>
          <a:off x="-96688" y="2163403"/>
          <a:ext cx="5170913" cy="4652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818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63B09-EE18-F950-EFDE-9729F175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6D70137B-9CD3-4D57-77B9-A74DE4466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0A81DF33-1E7E-646B-FB55-BC0F0AFED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529FE5DB-F7E0-C75D-71EE-C1C176CB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7A51FD4-DD10-7DFA-FDBE-39E059060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BCFDA357-7FF8-3C2F-1820-B7A11C874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62274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Δ. ΣΕΝΑΡΙΟ ΔΙΑΚΥΒΕΡΝΗΣΗΣ  &amp; ΕΚΛΟΓΙΚΕΣ ΣΥΝΕΡΓΑΣΙΕΣ 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E9F03-D896-9AD3-F56B-FA665716B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2700" r="-2403" b="-22700"/>
          <a:stretch/>
        </p:blipFill>
        <p:spPr>
          <a:xfrm>
            <a:off x="6745091" y="0"/>
            <a:ext cx="5612086" cy="8846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9C7DF0-A5F1-87F1-EE1A-B67E7857B9A9}"/>
              </a:ext>
            </a:extLst>
          </p:cNvPr>
          <p:cNvSpPr/>
          <p:nvPr/>
        </p:nvSpPr>
        <p:spPr>
          <a:xfrm>
            <a:off x="288542" y="3289229"/>
            <a:ext cx="5807458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Σενάριο διακυβέρνησης- Συνεργασία ή Αυτοδυναμία;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7D9769-969F-87F7-228F-F0DB50DA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2" y="4665353"/>
            <a:ext cx="3023252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Σενάριο Αυτοδυναμίας- </a:t>
            </a:r>
            <a:r>
              <a:rPr lang="el-GR" altLang="el-GR" sz="16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Κόμμα θα θέλατε να </a:t>
            </a:r>
            <a:r>
              <a:rPr lang="el-GR" altLang="el-GR" sz="1800" b="1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σχηματίσει</a:t>
            </a:r>
            <a:r>
              <a:rPr lang="el-GR" altLang="el-GR" sz="1600" kern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την επόμενη κυβέρνηση 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1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Ποιο κόμμα θα θέλατε να σχηματίσει  την επόμενη κυβέρνηση; 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1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675CC-9633-1EED-759D-F160A5004742}"/>
              </a:ext>
            </a:extLst>
          </p:cNvPr>
          <p:cNvSpPr txBox="1"/>
          <p:nvPr/>
        </p:nvSpPr>
        <p:spPr>
          <a:xfrm>
            <a:off x="3267975" y="4178549"/>
            <a:ext cx="331995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kern="0" dirty="0">
                <a:solidFill>
                  <a:srgbClr val="FFFF00"/>
                </a:solidFill>
                <a:ea typeface="+mj-ea"/>
                <a:cs typeface="Calibri" panose="020F0502020204030204" pitchFamily="34" charset="0"/>
              </a:rPr>
              <a:t>Σενάριο Συνεργασίας- </a:t>
            </a:r>
            <a:endParaRPr lang="en-US" altLang="el-GR" sz="1800" b="1" kern="0" dirty="0">
              <a:solidFill>
                <a:srgbClr val="FFFF00"/>
              </a:solidFill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όμμα που θα θέλατε να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ηγηθεί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της επόμενης κυβέρνησης </a:t>
            </a:r>
          </a:p>
          <a:p>
            <a:pPr algn="ctr">
              <a:defRPr/>
            </a:pPr>
            <a:r>
              <a:rPr lang="el-GR" sz="1100" dirty="0">
                <a:solidFill>
                  <a:schemeClr val="tx1">
                    <a:lumMod val="85000"/>
                  </a:schemeClr>
                </a:solidFill>
                <a:cs typeface="Calibri" panose="020F0502020204030204" pitchFamily="34" charset="0"/>
              </a:rPr>
              <a:t>Ποιο κόμμα θα θέλατε να ηγηθεί της επόμενης κυβέρνησης;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83731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  <a:fontScheme name="Wisp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isp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32172</TotalTime>
  <Words>1116</Words>
  <Application>Microsoft Office PowerPoint</Application>
  <PresentationFormat>Widescreen</PresentationFormat>
  <Paragraphs>345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Unicode MS</vt:lpstr>
      <vt:lpstr>Avenir Next LT Pro</vt:lpstr>
      <vt:lpstr>Calibri</vt:lpstr>
      <vt:lpstr>Sagona Book</vt:lpstr>
      <vt:lpstr>Tahoma</vt:lpstr>
      <vt:lpstr>The Hand Extrablack</vt:lpstr>
      <vt:lpstr>Times New Roman</vt:lpstr>
      <vt:lpstr>1_Default Design</vt:lpstr>
      <vt:lpstr>BlobVTI</vt:lpstr>
      <vt:lpstr>2_Default Design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ΔΗΜΙΟΥΡΓΙΑ ΝΕΩΝ ΚΟΜΜΑΤΩΝ - ΕΞΕΛΙΞEIΣ ΣΤΗΝ ΚΕΝΤΡΟΑΡΙΣΤΕΡΑ</dc:title>
  <dc:creator>MRB Hellas SA</dc:creator>
  <cp:lastModifiedBy>Tasos Velissaridis</cp:lastModifiedBy>
  <cp:revision>1777</cp:revision>
  <cp:lastPrinted>2026-07-06T17:15:24Z</cp:lastPrinted>
  <dcterms:created xsi:type="dcterms:W3CDTF">2004-07-23T09:19:44Z</dcterms:created>
  <dcterms:modified xsi:type="dcterms:W3CDTF">2026-07-08T20:39:19Z</dcterms:modified>
</cp:coreProperties>
</file>