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710" r:id="rId3"/>
    <p:sldMasterId id="2147483716" r:id="rId4"/>
  </p:sldMasterIdLst>
  <p:notesMasterIdLst>
    <p:notesMasterId r:id="rId18"/>
  </p:notesMasterIdLst>
  <p:sldIdLst>
    <p:sldId id="319" r:id="rId5"/>
    <p:sldId id="320" r:id="rId6"/>
    <p:sldId id="1329" r:id="rId7"/>
    <p:sldId id="979" r:id="rId8"/>
    <p:sldId id="1409" r:id="rId9"/>
    <p:sldId id="1387" r:id="rId10"/>
    <p:sldId id="1388" r:id="rId11"/>
    <p:sldId id="1389" r:id="rId12"/>
    <p:sldId id="1399" r:id="rId13"/>
    <p:sldId id="1383" r:id="rId14"/>
    <p:sldId id="1404" r:id="rId15"/>
    <p:sldId id="1385" r:id="rId16"/>
    <p:sldId id="924" r:id="rId17"/>
  </p:sldIdLst>
  <p:sldSz cx="12192000" cy="6858000"/>
  <p:notesSz cx="6794500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3333FF"/>
    <a:srgbClr val="FFCCCC"/>
    <a:srgbClr val="FF9999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E0A41-37E1-4570-B11F-AA99EFD4D27D}" v="37" dt="2023-12-10T17:28:51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5D1E0A41-37E1-4570-B11F-AA99EFD4D27D}"/>
    <pc:docChg chg="delSld modSld sldOrd">
      <pc:chgData name="Vivian Antonopoulou" userId="b56298f00e27b472" providerId="LiveId" clId="{5D1E0A41-37E1-4570-B11F-AA99EFD4D27D}" dt="2023-12-10T22:18:26.922" v="58" actId="47"/>
      <pc:docMkLst>
        <pc:docMk/>
      </pc:docMkLst>
      <pc:sldChg chg="modSp ord">
        <pc:chgData name="Vivian Antonopoulou" userId="b56298f00e27b472" providerId="LiveId" clId="{5D1E0A41-37E1-4570-B11F-AA99EFD4D27D}" dt="2023-12-10T22:18:14.848" v="57"/>
        <pc:sldMkLst>
          <pc:docMk/>
          <pc:sldMk cId="2346054781" sldId="320"/>
        </pc:sldMkLst>
        <pc:spChg chg="mod">
          <ac:chgData name="Vivian Antonopoulou" userId="b56298f00e27b472" providerId="LiveId" clId="{5D1E0A41-37E1-4570-B11F-AA99EFD4D27D}" dt="2023-12-10T22:17:24.301" v="50" actId="403"/>
          <ac:spMkLst>
            <pc:docMk/>
            <pc:sldMk cId="2346054781" sldId="320"/>
            <ac:spMk id="8" creationId="{00000000-0000-0000-0000-000000000000}"/>
          </ac:spMkLst>
        </pc:spChg>
      </pc:sldChg>
      <pc:sldChg chg="modSp">
        <pc:chgData name="Vivian Antonopoulou" userId="b56298f00e27b472" providerId="LiveId" clId="{5D1E0A41-37E1-4570-B11F-AA99EFD4D27D}" dt="2023-12-10T22:17:39.811" v="53" actId="403"/>
        <pc:sldMkLst>
          <pc:docMk/>
          <pc:sldMk cId="2399168937" sldId="900"/>
        </pc:sldMkLst>
        <pc:spChg chg="mod">
          <ac:chgData name="Vivian Antonopoulou" userId="b56298f00e27b472" providerId="LiveId" clId="{5D1E0A41-37E1-4570-B11F-AA99EFD4D27D}" dt="2023-12-10T22:17:39.811" v="53" actId="403"/>
          <ac:spMkLst>
            <pc:docMk/>
            <pc:sldMk cId="2399168937" sldId="900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5D1E0A41-37E1-4570-B11F-AA99EFD4D27D}" dt="2023-12-10T17:28:51.967" v="40" actId="403"/>
        <pc:sldMkLst>
          <pc:docMk/>
          <pc:sldMk cId="3693891774" sldId="901"/>
        </pc:sldMkLst>
        <pc:spChg chg="mod">
          <ac:chgData name="Vivian Antonopoulou" userId="b56298f00e27b472" providerId="LiveId" clId="{5D1E0A41-37E1-4570-B11F-AA99EFD4D27D}" dt="2023-12-10T17:28:45.901" v="38" actId="1038"/>
          <ac:spMkLst>
            <pc:docMk/>
            <pc:sldMk cId="3693891774" sldId="901"/>
            <ac:spMk id="24582" creationId="{00000000-0000-0000-0000-000000000000}"/>
          </ac:spMkLst>
        </pc:spChg>
        <pc:spChg chg="mod">
          <ac:chgData name="Vivian Antonopoulou" userId="b56298f00e27b472" providerId="LiveId" clId="{5D1E0A41-37E1-4570-B11F-AA99EFD4D27D}" dt="2023-12-10T17:28:45.901" v="38" actId="1038"/>
          <ac:spMkLst>
            <pc:docMk/>
            <pc:sldMk cId="3693891774" sldId="901"/>
            <ac:spMk id="24583" creationId="{00000000-0000-0000-0000-000000000000}"/>
          </ac:spMkLst>
        </pc:spChg>
        <pc:spChg chg="mod">
          <ac:chgData name="Vivian Antonopoulou" userId="b56298f00e27b472" providerId="LiveId" clId="{5D1E0A41-37E1-4570-B11F-AA99EFD4D27D}" dt="2023-12-10T17:28:45.901" v="38" actId="1038"/>
          <ac:spMkLst>
            <pc:docMk/>
            <pc:sldMk cId="3693891774" sldId="901"/>
            <ac:spMk id="24584" creationId="{00000000-0000-0000-0000-000000000000}"/>
          </ac:spMkLst>
        </pc:spChg>
        <pc:spChg chg="mod">
          <ac:chgData name="Vivian Antonopoulou" userId="b56298f00e27b472" providerId="LiveId" clId="{5D1E0A41-37E1-4570-B11F-AA99EFD4D27D}" dt="2023-12-10T17:28:45.901" v="38" actId="1038"/>
          <ac:spMkLst>
            <pc:docMk/>
            <pc:sldMk cId="3693891774" sldId="901"/>
            <ac:spMk id="24585" creationId="{00000000-0000-0000-0000-000000000000}"/>
          </ac:spMkLst>
        </pc:spChg>
        <pc:grpChg chg="mod">
          <ac:chgData name="Vivian Antonopoulou" userId="b56298f00e27b472" providerId="LiveId" clId="{5D1E0A41-37E1-4570-B11F-AA99EFD4D27D}" dt="2023-12-10T17:28:49.036" v="39" actId="14100"/>
          <ac:grpSpMkLst>
            <pc:docMk/>
            <pc:sldMk cId="3693891774" sldId="901"/>
            <ac:grpSpMk id="9" creationId="{00000000-0000-0000-0000-000000000000}"/>
          </ac:grpSpMkLst>
        </pc:grpChg>
        <pc:graphicFrameChg chg="mod">
          <ac:chgData name="Vivian Antonopoulou" userId="b56298f00e27b472" providerId="LiveId" clId="{5D1E0A41-37E1-4570-B11F-AA99EFD4D27D}" dt="2023-12-10T17:28:51.967" v="40" actId="403"/>
          <ac:graphicFrameMkLst>
            <pc:docMk/>
            <pc:sldMk cId="3693891774" sldId="901"/>
            <ac:graphicFrameMk id="12" creationId="{00000000-0000-0000-0000-000000000000}"/>
          </ac:graphicFrameMkLst>
        </pc:graphicFrameChg>
        <pc:cxnChg chg="mod">
          <ac:chgData name="Vivian Antonopoulou" userId="b56298f00e27b472" providerId="LiveId" clId="{5D1E0A41-37E1-4570-B11F-AA99EFD4D27D}" dt="2023-12-10T17:28:45.901" v="38" actId="1038"/>
          <ac:cxnSpMkLst>
            <pc:docMk/>
            <pc:sldMk cId="3693891774" sldId="901"/>
            <ac:cxnSpMk id="4" creationId="{00000000-0000-0000-0000-000000000000}"/>
          </ac:cxnSpMkLst>
        </pc:cxnChg>
      </pc:sldChg>
      <pc:sldChg chg="modSp mod">
        <pc:chgData name="Vivian Antonopoulou" userId="b56298f00e27b472" providerId="LiveId" clId="{5D1E0A41-37E1-4570-B11F-AA99EFD4D27D}" dt="2023-12-10T22:17:45.576" v="54" actId="403"/>
        <pc:sldMkLst>
          <pc:docMk/>
          <pc:sldMk cId="67526124" sldId="915"/>
        </pc:sldMkLst>
        <pc:spChg chg="mod">
          <ac:chgData name="Vivian Antonopoulou" userId="b56298f00e27b472" providerId="LiveId" clId="{5D1E0A41-37E1-4570-B11F-AA99EFD4D27D}" dt="2023-12-10T22:17:45.576" v="54" actId="403"/>
          <ac:spMkLst>
            <pc:docMk/>
            <pc:sldMk cId="67526124" sldId="915"/>
            <ac:spMk id="2" creationId="{0128990C-9DD9-6C29-DDBC-6CBE1077BEAA}"/>
          </ac:spMkLst>
        </pc:spChg>
      </pc:sldChg>
      <pc:sldChg chg="modSp mod">
        <pc:chgData name="Vivian Antonopoulou" userId="b56298f00e27b472" providerId="LiveId" clId="{5D1E0A41-37E1-4570-B11F-AA99EFD4D27D}" dt="2023-12-10T17:48:21.962" v="44" actId="207"/>
        <pc:sldMkLst>
          <pc:docMk/>
          <pc:sldMk cId="707114682" sldId="916"/>
        </pc:sldMkLst>
        <pc:spChg chg="mod">
          <ac:chgData name="Vivian Antonopoulou" userId="b56298f00e27b472" providerId="LiveId" clId="{5D1E0A41-37E1-4570-B11F-AA99EFD4D27D}" dt="2023-12-10T17:48:21.962" v="44" actId="207"/>
          <ac:spMkLst>
            <pc:docMk/>
            <pc:sldMk cId="707114682" sldId="916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5D1E0A41-37E1-4570-B11F-AA99EFD4D27D}" dt="2023-12-10T17:48:40.839" v="47" actId="207"/>
        <pc:sldMkLst>
          <pc:docMk/>
          <pc:sldMk cId="1567315046" sldId="917"/>
        </pc:sldMkLst>
        <pc:spChg chg="mod">
          <ac:chgData name="Vivian Antonopoulou" userId="b56298f00e27b472" providerId="LiveId" clId="{5D1E0A41-37E1-4570-B11F-AA99EFD4D27D}" dt="2023-12-10T17:48:40.839" v="47" actId="207"/>
          <ac:spMkLst>
            <pc:docMk/>
            <pc:sldMk cId="1567315046" sldId="917"/>
            <ac:spMk id="39939" creationId="{00000000-0000-0000-0000-000000000000}"/>
          </ac:spMkLst>
        </pc:spChg>
      </pc:sldChg>
      <pc:sldChg chg="modSp">
        <pc:chgData name="Vivian Antonopoulou" userId="b56298f00e27b472" providerId="LiveId" clId="{5D1E0A41-37E1-4570-B11F-AA99EFD4D27D}" dt="2023-12-10T22:17:49.853" v="55" actId="403"/>
        <pc:sldMkLst>
          <pc:docMk/>
          <pc:sldMk cId="483278776" sldId="918"/>
        </pc:sldMkLst>
        <pc:spChg chg="mod">
          <ac:chgData name="Vivian Antonopoulou" userId="b56298f00e27b472" providerId="LiveId" clId="{5D1E0A41-37E1-4570-B11F-AA99EFD4D27D}" dt="2023-12-10T22:17:49.853" v="55" actId="403"/>
          <ac:spMkLst>
            <pc:docMk/>
            <pc:sldMk cId="483278776" sldId="918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5D1E0A41-37E1-4570-B11F-AA99EFD4D27D}" dt="2023-12-10T17:29:48.412" v="43" actId="1076"/>
        <pc:sldMkLst>
          <pc:docMk/>
          <pc:sldMk cId="1300231059" sldId="923"/>
        </pc:sldMkLst>
        <pc:spChg chg="mod">
          <ac:chgData name="Vivian Antonopoulou" userId="b56298f00e27b472" providerId="LiveId" clId="{5D1E0A41-37E1-4570-B11F-AA99EFD4D27D}" dt="2023-12-10T17:29:38.111" v="42" actId="1076"/>
          <ac:spMkLst>
            <pc:docMk/>
            <pc:sldMk cId="1300231059" sldId="923"/>
            <ac:spMk id="4" creationId="{AC6088B2-3286-8805-9D13-50178D0DA43B}"/>
          </ac:spMkLst>
        </pc:spChg>
        <pc:spChg chg="mod">
          <ac:chgData name="Vivian Antonopoulou" userId="b56298f00e27b472" providerId="LiveId" clId="{5D1E0A41-37E1-4570-B11F-AA99EFD4D27D}" dt="2023-12-10T17:29:48.412" v="43" actId="1076"/>
          <ac:spMkLst>
            <pc:docMk/>
            <pc:sldMk cId="1300231059" sldId="923"/>
            <ac:spMk id="10" creationId="{EC038194-0A51-8551-78EB-F1C62578DCEA}"/>
          </ac:spMkLst>
        </pc:spChg>
      </pc:sldChg>
      <pc:sldChg chg="modSp mod">
        <pc:chgData name="Vivian Antonopoulou" userId="b56298f00e27b472" providerId="LiveId" clId="{5D1E0A41-37E1-4570-B11F-AA99EFD4D27D}" dt="2023-12-10T22:17:19.196" v="49" actId="14100"/>
        <pc:sldMkLst>
          <pc:docMk/>
          <pc:sldMk cId="789434998" sldId="1329"/>
        </pc:sldMkLst>
        <pc:spChg chg="mod">
          <ac:chgData name="Vivian Antonopoulou" userId="b56298f00e27b472" providerId="LiveId" clId="{5D1E0A41-37E1-4570-B11F-AA99EFD4D27D}" dt="2023-12-10T22:17:19.196" v="49" actId="14100"/>
          <ac:spMkLst>
            <pc:docMk/>
            <pc:sldMk cId="789434998" sldId="1329"/>
            <ac:spMk id="10" creationId="{00000000-0000-0000-0000-000000000000}"/>
          </ac:spMkLst>
        </pc:spChg>
        <pc:grpChg chg="mod">
          <ac:chgData name="Vivian Antonopoulou" userId="b56298f00e27b472" providerId="LiveId" clId="{5D1E0A41-37E1-4570-B11F-AA99EFD4D27D}" dt="2023-12-10T17:27:46.851" v="1" actId="14100"/>
          <ac:grpSpMkLst>
            <pc:docMk/>
            <pc:sldMk cId="789434998" sldId="1329"/>
            <ac:grpSpMk id="8" creationId="{00000000-0000-0000-0000-000000000000}"/>
          </ac:grpSpMkLst>
        </pc:grpChg>
        <pc:picChg chg="mod">
          <ac:chgData name="Vivian Antonopoulou" userId="b56298f00e27b472" providerId="LiveId" clId="{5D1E0A41-37E1-4570-B11F-AA99EFD4D27D}" dt="2023-12-10T17:27:49.287" v="2" actId="1076"/>
          <ac:picMkLst>
            <pc:docMk/>
            <pc:sldMk cId="789434998" sldId="1329"/>
            <ac:picMk id="11" creationId="{00000000-0000-0000-0000-000000000000}"/>
          </ac:picMkLst>
        </pc:picChg>
      </pc:sldChg>
      <pc:sldChg chg="del">
        <pc:chgData name="Vivian Antonopoulou" userId="b56298f00e27b472" providerId="LiveId" clId="{5D1E0A41-37E1-4570-B11F-AA99EFD4D27D}" dt="2023-12-10T22:18:26.922" v="58" actId="47"/>
        <pc:sldMkLst>
          <pc:docMk/>
          <pc:sldMk cId="444872658" sldId="1349"/>
        </pc:sldMkLst>
      </pc:sldChg>
      <pc:sldChg chg="modSp">
        <pc:chgData name="Vivian Antonopoulou" userId="b56298f00e27b472" providerId="LiveId" clId="{5D1E0A41-37E1-4570-B11F-AA99EFD4D27D}" dt="2023-12-10T22:17:35.171" v="52" actId="403"/>
        <pc:sldMkLst>
          <pc:docMk/>
          <pc:sldMk cId="945551638" sldId="1350"/>
        </pc:sldMkLst>
        <pc:spChg chg="mod">
          <ac:chgData name="Vivian Antonopoulou" userId="b56298f00e27b472" providerId="LiveId" clId="{5D1E0A41-37E1-4570-B11F-AA99EFD4D27D}" dt="2023-12-10T22:17:35.171" v="52" actId="403"/>
          <ac:spMkLst>
            <pc:docMk/>
            <pc:sldMk cId="945551638" sldId="1350"/>
            <ac:spMk id="8" creationId="{00000000-0000-0000-0000-000000000000}"/>
          </ac:spMkLst>
        </pc:spChg>
      </pc:sldChg>
      <pc:sldChg chg="modSp">
        <pc:chgData name="Vivian Antonopoulou" userId="b56298f00e27b472" providerId="LiveId" clId="{5D1E0A41-37E1-4570-B11F-AA99EFD4D27D}" dt="2023-12-10T22:17:31.067" v="51" actId="403"/>
        <pc:sldMkLst>
          <pc:docMk/>
          <pc:sldMk cId="162253349" sldId="1351"/>
        </pc:sldMkLst>
        <pc:spChg chg="mod">
          <ac:chgData name="Vivian Antonopoulou" userId="b56298f00e27b472" providerId="LiveId" clId="{5D1E0A41-37E1-4570-B11F-AA99EFD4D27D}" dt="2023-12-10T22:17:31.067" v="51" actId="403"/>
          <ac:spMkLst>
            <pc:docMk/>
            <pc:sldMk cId="162253349" sldId="1351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5D1E0A41-37E1-4570-B11F-AA99EFD4D27D}" dt="2023-12-10T17:28:19.473" v="4" actId="1076"/>
        <pc:sldMkLst>
          <pc:docMk/>
          <pc:sldMk cId="3387755243" sldId="1352"/>
        </pc:sldMkLst>
        <pc:spChg chg="mod">
          <ac:chgData name="Vivian Antonopoulou" userId="b56298f00e27b472" providerId="LiveId" clId="{5D1E0A41-37E1-4570-B11F-AA99EFD4D27D}" dt="2023-12-10T17:28:15.917" v="3" actId="1076"/>
          <ac:spMkLst>
            <pc:docMk/>
            <pc:sldMk cId="3387755243" sldId="1352"/>
            <ac:spMk id="6" creationId="{4B99CF48-AC28-A013-31D0-0159F7274E15}"/>
          </ac:spMkLst>
        </pc:spChg>
        <pc:spChg chg="mod">
          <ac:chgData name="Vivian Antonopoulou" userId="b56298f00e27b472" providerId="LiveId" clId="{5D1E0A41-37E1-4570-B11F-AA99EFD4D27D}" dt="2023-12-10T17:28:19.473" v="4" actId="1076"/>
          <ac:spMkLst>
            <pc:docMk/>
            <pc:sldMk cId="3387755243" sldId="1352"/>
            <ac:spMk id="10" creationId="{4B99CF48-AC28-A013-31D0-0159F7274E15}"/>
          </ac:spMkLst>
        </pc:spChg>
      </pc:sldChg>
    </pc:docChg>
  </pc:docChgLst>
  <pc:docChgLst>
    <pc:chgData name="Vivian Antonopoulou" userId="b56298f00e27b472" providerId="LiveId" clId="{647927EA-A037-48C0-8ACF-922022D36FDE}"/>
    <pc:docChg chg="undo custSel modSld modMainMaster">
      <pc:chgData name="Vivian Antonopoulou" userId="b56298f00e27b472" providerId="LiveId" clId="{647927EA-A037-48C0-8ACF-922022D36FDE}" dt="2022-12-12T10:46:34.848" v="189"/>
      <pc:docMkLst>
        <pc:docMk/>
      </pc:docMkLst>
      <pc:sldChg chg="addSp delSp modSp mod">
        <pc:chgData name="Vivian Antonopoulou" userId="b56298f00e27b472" providerId="LiveId" clId="{647927EA-A037-48C0-8ACF-922022D36FDE}" dt="2022-12-11T19:56:51.999" v="27" actId="1076"/>
        <pc:sldMkLst>
          <pc:docMk/>
          <pc:sldMk cId="2997531945" sldId="313"/>
        </pc:sldMkLst>
        <pc:spChg chg="add del">
          <ac:chgData name="Vivian Antonopoulou" userId="b56298f00e27b472" providerId="LiveId" clId="{647927EA-A037-48C0-8ACF-922022D36FDE}" dt="2022-12-11T19:56:38.463" v="24" actId="22"/>
          <ac:spMkLst>
            <pc:docMk/>
            <pc:sldMk cId="2997531945" sldId="313"/>
            <ac:spMk id="8" creationId="{B8FE3EB0-4639-ADA4-0CF8-5B05D7454EC9}"/>
          </ac:spMkLst>
        </pc:spChg>
        <pc:spChg chg="add mod">
          <ac:chgData name="Vivian Antonopoulou" userId="b56298f00e27b472" providerId="LiveId" clId="{647927EA-A037-48C0-8ACF-922022D36FDE}" dt="2022-12-11T19:56:51.999" v="27" actId="1076"/>
          <ac:spMkLst>
            <pc:docMk/>
            <pc:sldMk cId="2997531945" sldId="313"/>
            <ac:spMk id="10" creationId="{EBB2A869-E414-5525-8344-0F1979346F4D}"/>
          </ac:spMkLst>
        </pc:spChg>
      </pc:sldChg>
      <pc:sldChg chg="addSp modSp">
        <pc:chgData name="Vivian Antonopoulou" userId="b56298f00e27b472" providerId="LiveId" clId="{647927EA-A037-48C0-8ACF-922022D36FDE}" dt="2022-12-11T19:56:56.970" v="28"/>
        <pc:sldMkLst>
          <pc:docMk/>
          <pc:sldMk cId="1046893998" sldId="314"/>
        </pc:sldMkLst>
        <pc:spChg chg="add mod">
          <ac:chgData name="Vivian Antonopoulou" userId="b56298f00e27b472" providerId="LiveId" clId="{647927EA-A037-48C0-8ACF-922022D36FDE}" dt="2022-12-11T19:56:56.970" v="28"/>
          <ac:spMkLst>
            <pc:docMk/>
            <pc:sldMk cId="1046893998" sldId="314"/>
            <ac:spMk id="2" creationId="{24ADAFDC-166A-526A-2FF1-075516ADD5D6}"/>
          </ac:spMkLst>
        </pc:spChg>
      </pc:sldChg>
      <pc:sldChg chg="modSp mod">
        <pc:chgData name="Vivian Antonopoulou" userId="b56298f00e27b472" providerId="LiveId" clId="{647927EA-A037-48C0-8ACF-922022D36FDE}" dt="2022-12-11T19:55:15.800" v="11" actId="20577"/>
        <pc:sldMkLst>
          <pc:docMk/>
          <pc:sldMk cId="3693891774" sldId="901"/>
        </pc:sldMkLst>
        <pc:spChg chg="mod">
          <ac:chgData name="Vivian Antonopoulou" userId="b56298f00e27b472" providerId="LiveId" clId="{647927EA-A037-48C0-8ACF-922022D36FDE}" dt="2022-12-11T19:55:10.407" v="9" actId="20577"/>
          <ac:spMkLst>
            <pc:docMk/>
            <pc:sldMk cId="3693891774" sldId="901"/>
            <ac:spMk id="24583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19:55:15.800" v="11" actId="20577"/>
          <ac:spMkLst>
            <pc:docMk/>
            <pc:sldMk cId="3693891774" sldId="901"/>
            <ac:spMk id="24585" creationId="{00000000-0000-0000-0000-000000000000}"/>
          </ac:spMkLst>
        </pc:spChg>
      </pc:sldChg>
      <pc:sldChg chg="addSp modSp mod">
        <pc:chgData name="Vivian Antonopoulou" userId="b56298f00e27b472" providerId="LiveId" clId="{647927EA-A037-48C0-8ACF-922022D36FDE}" dt="2022-12-11T20:05:13.447" v="132" actId="14100"/>
        <pc:sldMkLst>
          <pc:docMk/>
          <pc:sldMk cId="97930648" sldId="902"/>
        </pc:sldMkLst>
        <pc:spChg chg="add mod">
          <ac:chgData name="Vivian Antonopoulou" userId="b56298f00e27b472" providerId="LiveId" clId="{647927EA-A037-48C0-8ACF-922022D36FDE}" dt="2022-12-11T19:57:07.572" v="31" actId="1076"/>
          <ac:spMkLst>
            <pc:docMk/>
            <pc:sldMk cId="97930648" sldId="902"/>
            <ac:spMk id="5" creationId="{8FF54719-4AB2-27C4-C6CC-9C58CF5B6D31}"/>
          </ac:spMkLst>
        </pc:spChg>
        <pc:graphicFrameChg chg="add mod modGraphic">
          <ac:chgData name="Vivian Antonopoulou" userId="b56298f00e27b472" providerId="LiveId" clId="{647927EA-A037-48C0-8ACF-922022D36FDE}" dt="2022-12-11T20:05:13.447" v="132" actId="14100"/>
          <ac:graphicFrameMkLst>
            <pc:docMk/>
            <pc:sldMk cId="97930648" sldId="902"/>
            <ac:graphicFrameMk id="4" creationId="{C86D672C-4799-090F-40B0-684FD05F9F1D}"/>
          </ac:graphicFrameMkLst>
        </pc:graphicFrameChg>
        <pc:graphicFrameChg chg="mod modGraphic">
          <ac:chgData name="Vivian Antonopoulou" userId="b56298f00e27b472" providerId="LiveId" clId="{647927EA-A037-48C0-8ACF-922022D36FDE}" dt="2022-12-11T20:04:17.021" v="131" actId="14100"/>
          <ac:graphicFrameMkLst>
            <pc:docMk/>
            <pc:sldMk cId="97930648" sldId="902"/>
            <ac:graphicFrameMk id="8" creationId="{00000000-0000-0000-0000-000000000000}"/>
          </ac:graphicFrameMkLst>
        </pc:graphicFrameChg>
        <pc:picChg chg="mod">
          <ac:chgData name="Vivian Antonopoulou" userId="b56298f00e27b472" providerId="LiveId" clId="{647927EA-A037-48C0-8ACF-922022D36FDE}" dt="2022-12-11T19:57:26.134" v="37" actId="1076"/>
          <ac:picMkLst>
            <pc:docMk/>
            <pc:sldMk cId="97930648" sldId="902"/>
            <ac:picMk id="3" creationId="{50C251DF-AAFF-A54E-8A0B-1D16BE39D586}"/>
          </ac:picMkLst>
        </pc:picChg>
      </pc:sldChg>
      <pc:sldChg chg="modSp mod">
        <pc:chgData name="Vivian Antonopoulou" userId="b56298f00e27b472" providerId="LiveId" clId="{647927EA-A037-48C0-8ACF-922022D36FDE}" dt="2022-12-11T20:00:08.976" v="72" actId="1076"/>
        <pc:sldMkLst>
          <pc:docMk/>
          <pc:sldMk cId="2147758976" sldId="903"/>
        </pc:sldMkLst>
        <pc:spChg chg="mod">
          <ac:chgData name="Vivian Antonopoulou" userId="b56298f00e27b472" providerId="LiveId" clId="{647927EA-A037-48C0-8ACF-922022D36FDE}" dt="2022-12-11T20:00:08.976" v="72" actId="1076"/>
          <ac:spMkLst>
            <pc:docMk/>
            <pc:sldMk cId="2147758976" sldId="903"/>
            <ac:spMk id="24582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19:59:51.541" v="67" actId="20577"/>
          <ac:spMkLst>
            <pc:docMk/>
            <pc:sldMk cId="2147758976" sldId="903"/>
            <ac:spMk id="24583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20:00:03.648" v="71" actId="20577"/>
          <ac:spMkLst>
            <pc:docMk/>
            <pc:sldMk cId="2147758976" sldId="903"/>
            <ac:spMk id="24585" creationId="{00000000-0000-0000-0000-000000000000}"/>
          </ac:spMkLst>
        </pc:spChg>
      </pc:sldChg>
      <pc:sldChg chg="addSp modSp mod">
        <pc:chgData name="Vivian Antonopoulou" userId="b56298f00e27b472" providerId="LiveId" clId="{647927EA-A037-48C0-8ACF-922022D36FDE}" dt="2022-12-11T20:03:39.513" v="123" actId="242"/>
        <pc:sldMkLst>
          <pc:docMk/>
          <pc:sldMk cId="147809989" sldId="904"/>
        </pc:sldMkLst>
        <pc:spChg chg="add mod">
          <ac:chgData name="Vivian Antonopoulou" userId="b56298f00e27b472" providerId="LiveId" clId="{647927EA-A037-48C0-8ACF-922022D36FDE}" dt="2022-12-11T19:57:10.973" v="32"/>
          <ac:spMkLst>
            <pc:docMk/>
            <pc:sldMk cId="147809989" sldId="904"/>
            <ac:spMk id="5" creationId="{0E05FA3E-97C7-949F-606C-2D8557A2E596}"/>
          </ac:spMkLst>
        </pc:spChg>
        <pc:graphicFrameChg chg="add mod modGraphic">
          <ac:chgData name="Vivian Antonopoulou" userId="b56298f00e27b472" providerId="LiveId" clId="{647927EA-A037-48C0-8ACF-922022D36FDE}" dt="2022-12-11T20:03:35.788" v="121"/>
          <ac:graphicFrameMkLst>
            <pc:docMk/>
            <pc:sldMk cId="147809989" sldId="904"/>
            <ac:graphicFrameMk id="4" creationId="{CD93C8A4-9804-B290-18B1-5C8A7A6E15A6}"/>
          </ac:graphicFrameMkLst>
        </pc:graphicFrameChg>
        <pc:graphicFrameChg chg="mod modGraphic">
          <ac:chgData name="Vivian Antonopoulou" userId="b56298f00e27b472" providerId="LiveId" clId="{647927EA-A037-48C0-8ACF-922022D36FDE}" dt="2022-12-11T20:03:39.513" v="123" actId="242"/>
          <ac:graphicFrameMkLst>
            <pc:docMk/>
            <pc:sldMk cId="147809989" sldId="904"/>
            <ac:graphicFrameMk id="8" creationId="{00000000-0000-0000-0000-000000000000}"/>
          </ac:graphicFrameMkLst>
        </pc:graphicFrameChg>
        <pc:picChg chg="mod">
          <ac:chgData name="Vivian Antonopoulou" userId="b56298f00e27b472" providerId="LiveId" clId="{647927EA-A037-48C0-8ACF-922022D36FDE}" dt="2022-12-11T19:57:22.621" v="36" actId="1076"/>
          <ac:picMkLst>
            <pc:docMk/>
            <pc:sldMk cId="147809989" sldId="904"/>
            <ac:picMk id="3" creationId="{50C251DF-AAFF-A54E-8A0B-1D16BE39D586}"/>
          </ac:picMkLst>
        </pc:picChg>
      </pc:sldChg>
      <pc:sldChg chg="addSp delSp modSp mod">
        <pc:chgData name="Vivian Antonopoulou" userId="b56298f00e27b472" providerId="LiveId" clId="{647927EA-A037-48C0-8ACF-922022D36FDE}" dt="2022-12-11T20:08:57.937" v="154" actId="20577"/>
        <pc:sldMkLst>
          <pc:docMk/>
          <pc:sldMk cId="2464503376" sldId="912"/>
        </pc:sldMkLst>
        <pc:spChg chg="add mod">
          <ac:chgData name="Vivian Antonopoulou" userId="b56298f00e27b472" providerId="LiveId" clId="{647927EA-A037-48C0-8ACF-922022D36FDE}" dt="2022-12-11T20:07:23.284" v="135" actId="1076"/>
          <ac:spMkLst>
            <pc:docMk/>
            <pc:sldMk cId="2464503376" sldId="912"/>
            <ac:spMk id="5" creationId="{2D840F3E-73A6-DA67-C4AF-79A5517FA446}"/>
          </ac:spMkLst>
        </pc:spChg>
        <pc:spChg chg="add mod">
          <ac:chgData name="Vivian Antonopoulou" userId="b56298f00e27b472" providerId="LiveId" clId="{647927EA-A037-48C0-8ACF-922022D36FDE}" dt="2022-12-11T20:07:38.095" v="141" actId="20577"/>
          <ac:spMkLst>
            <pc:docMk/>
            <pc:sldMk cId="2464503376" sldId="912"/>
            <ac:spMk id="6" creationId="{0CFA4A5E-AF2B-10A8-E1B0-AAF9A8F95260}"/>
          </ac:spMkLst>
        </pc:spChg>
        <pc:spChg chg="add mod">
          <ac:chgData name="Vivian Antonopoulou" userId="b56298f00e27b472" providerId="LiveId" clId="{647927EA-A037-48C0-8ACF-922022D36FDE}" dt="2022-12-11T20:07:43.687" v="144" actId="20577"/>
          <ac:spMkLst>
            <pc:docMk/>
            <pc:sldMk cId="2464503376" sldId="912"/>
            <ac:spMk id="7" creationId="{C2E05006-8712-58BC-0A25-72E94E3426A3}"/>
          </ac:spMkLst>
        </pc:spChg>
        <pc:spChg chg="mod">
          <ac:chgData name="Vivian Antonopoulou" userId="b56298f00e27b472" providerId="LiveId" clId="{647927EA-A037-48C0-8ACF-922022D36FDE}" dt="2022-12-11T20:07:18.159" v="133" actId="1076"/>
          <ac:spMkLst>
            <pc:docMk/>
            <pc:sldMk cId="2464503376" sldId="912"/>
            <ac:spMk id="10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20:08:46.100" v="151" actId="20577"/>
          <ac:spMkLst>
            <pc:docMk/>
            <pc:sldMk cId="2464503376" sldId="912"/>
            <ac:spMk id="11" creationId="{00000000-0000-0000-0000-000000000000}"/>
          </ac:spMkLst>
        </pc:spChg>
        <pc:spChg chg="mod">
          <ac:chgData name="Vivian Antonopoulou" userId="b56298f00e27b472" providerId="LiveId" clId="{647927EA-A037-48C0-8ACF-922022D36FDE}" dt="2022-12-11T20:08:57.937" v="154" actId="20577"/>
          <ac:spMkLst>
            <pc:docMk/>
            <pc:sldMk cId="2464503376" sldId="912"/>
            <ac:spMk id="13" creationId="{00000000-0000-0000-0000-000000000000}"/>
          </ac:spMkLst>
        </pc:spChg>
        <pc:graphicFrameChg chg="mod">
          <ac:chgData name="Vivian Antonopoulou" userId="b56298f00e27b472" providerId="LiveId" clId="{647927EA-A037-48C0-8ACF-922022D36FDE}" dt="2022-12-11T20:07:18.159" v="133" actId="1076"/>
          <ac:graphicFrameMkLst>
            <pc:docMk/>
            <pc:sldMk cId="2464503376" sldId="912"/>
            <ac:graphicFrameMk id="9" creationId="{00000000-0000-0000-0000-000000000000}"/>
          </ac:graphicFrameMkLst>
        </pc:graphicFrameChg>
        <pc:cxnChg chg="del mod">
          <ac:chgData name="Vivian Antonopoulou" userId="b56298f00e27b472" providerId="LiveId" clId="{647927EA-A037-48C0-8ACF-922022D36FDE}" dt="2022-12-11T20:08:23.590" v="148" actId="478"/>
          <ac:cxnSpMkLst>
            <pc:docMk/>
            <pc:sldMk cId="2464503376" sldId="912"/>
            <ac:cxnSpMk id="4" creationId="{14BB693C-CF63-DC49-08F0-03C039BF93F6}"/>
          </ac:cxnSpMkLst>
        </pc:cxnChg>
      </pc:sldChg>
      <pc:sldChg chg="addSp delSp modSp mod">
        <pc:chgData name="Vivian Antonopoulou" userId="b56298f00e27b472" providerId="LiveId" clId="{647927EA-A037-48C0-8ACF-922022D36FDE}" dt="2022-12-11T20:25:35.371" v="173" actId="478"/>
        <pc:sldMkLst>
          <pc:docMk/>
          <pc:sldMk cId="758946044" sldId="913"/>
        </pc:sldMkLst>
        <pc:spChg chg="add mod">
          <ac:chgData name="Vivian Antonopoulou" userId="b56298f00e27b472" providerId="LiveId" clId="{647927EA-A037-48C0-8ACF-922022D36FDE}" dt="2022-12-11T20:09:35.869" v="156" actId="1076"/>
          <ac:spMkLst>
            <pc:docMk/>
            <pc:sldMk cId="758946044" sldId="913"/>
            <ac:spMk id="3" creationId="{362084E2-D981-2EA6-97A3-914510DBC71F}"/>
          </ac:spMkLst>
        </pc:spChg>
        <pc:spChg chg="mod">
          <ac:chgData name="Vivian Antonopoulou" userId="b56298f00e27b472" providerId="LiveId" clId="{647927EA-A037-48C0-8ACF-922022D36FDE}" dt="2022-12-11T20:09:38.779" v="157" actId="6549"/>
          <ac:spMkLst>
            <pc:docMk/>
            <pc:sldMk cId="758946044" sldId="913"/>
            <ac:spMk id="6" creationId="{00000000-0000-0000-0000-000000000000}"/>
          </ac:spMkLst>
        </pc:spChg>
        <pc:graphicFrameChg chg="add del mod">
          <ac:chgData name="Vivian Antonopoulou" userId="b56298f00e27b472" providerId="LiveId" clId="{647927EA-A037-48C0-8ACF-922022D36FDE}" dt="2022-12-11T20:25:35.371" v="173" actId="478"/>
          <ac:graphicFrameMkLst>
            <pc:docMk/>
            <pc:sldMk cId="758946044" sldId="913"/>
            <ac:graphicFrameMk id="4" creationId="{BC37E70C-1439-802E-77DC-9B1D63429636}"/>
          </ac:graphicFrameMkLst>
        </pc:graphicFrameChg>
        <pc:graphicFrameChg chg="mod modGraphic">
          <ac:chgData name="Vivian Antonopoulou" userId="b56298f00e27b472" providerId="LiveId" clId="{647927EA-A037-48C0-8ACF-922022D36FDE}" dt="2022-12-11T20:13:57.506" v="171" actId="113"/>
          <ac:graphicFrameMkLst>
            <pc:docMk/>
            <pc:sldMk cId="758946044" sldId="913"/>
            <ac:graphicFrameMk id="7" creationId="{00000000-0000-0000-0000-000000000000}"/>
          </ac:graphicFrameMkLst>
        </pc:graphicFrameChg>
        <pc:graphicFrameChg chg="mod modGraphic">
          <ac:chgData name="Vivian Antonopoulou" userId="b56298f00e27b472" providerId="LiveId" clId="{647927EA-A037-48C0-8ACF-922022D36FDE}" dt="2022-12-11T20:12:28.532" v="164" actId="113"/>
          <ac:graphicFrameMkLst>
            <pc:docMk/>
            <pc:sldMk cId="758946044" sldId="913"/>
            <ac:graphicFrameMk id="8" creationId="{00000000-0000-0000-0000-000000000000}"/>
          </ac:graphicFrameMkLst>
        </pc:graphicFrameChg>
      </pc:sldChg>
      <pc:sldMasterChg chg="addSp delSp modSp mod modSldLayout">
        <pc:chgData name="Vivian Antonopoulou" userId="b56298f00e27b472" providerId="LiveId" clId="{647927EA-A037-48C0-8ACF-922022D36FDE}" dt="2022-12-12T10:45:31.086" v="179" actId="478"/>
        <pc:sldMasterMkLst>
          <pc:docMk/>
          <pc:sldMasterMk cId="1783376275" sldId="2147483660"/>
        </pc:sldMasterMkLst>
        <pc:spChg chg="add mod">
          <ac:chgData name="Vivian Antonopoulou" userId="b56298f00e27b472" providerId="LiveId" clId="{647927EA-A037-48C0-8ACF-922022D36FDE}" dt="2022-12-12T10:45:17.854" v="175"/>
          <ac:spMkLst>
            <pc:docMk/>
            <pc:sldMasterMk cId="1783376275" sldId="2147483660"/>
            <ac:spMk id="3" creationId="{630FD542-6D13-1C26-4943-7AC468AA25D9}"/>
          </ac:spMkLst>
        </pc:spChg>
        <pc:spChg chg="del">
          <ac:chgData name="Vivian Antonopoulou" userId="b56298f00e27b472" providerId="LiveId" clId="{647927EA-A037-48C0-8ACF-922022D36FDE}" dt="2022-12-12T10:45:16.659" v="174" actId="478"/>
          <ac:spMkLst>
            <pc:docMk/>
            <pc:sldMasterMk cId="1783376275" sldId="2147483660"/>
            <ac:spMk id="16" creationId="{00000000-0000-0000-0000-000000000000}"/>
          </ac:spMkLst>
        </pc:spChg>
        <pc:sldLayoutChg chg="addSp delSp mod">
          <pc:chgData name="Vivian Antonopoulou" userId="b56298f00e27b472" providerId="LiveId" clId="{647927EA-A037-48C0-8ACF-922022D36FDE}" dt="2022-12-12T10:45:31.086" v="179" actId="478"/>
          <pc:sldLayoutMkLst>
            <pc:docMk/>
            <pc:sldMasterMk cId="1783376275" sldId="2147483660"/>
            <pc:sldLayoutMk cId="3852947574" sldId="2147483661"/>
          </pc:sldLayoutMkLst>
          <pc:spChg chg="add del">
            <ac:chgData name="Vivian Antonopoulou" userId="b56298f00e27b472" providerId="LiveId" clId="{647927EA-A037-48C0-8ACF-922022D36FDE}" dt="2022-12-12T10:45:31.086" v="179" actId="478"/>
            <ac:spMkLst>
              <pc:docMk/>
              <pc:sldMasterMk cId="1783376275" sldId="2147483660"/>
              <pc:sldLayoutMk cId="3852947574" sldId="2147483661"/>
              <ac:spMk id="5" creationId="{00000000-0000-0000-0000-000000000000}"/>
            </ac:spMkLst>
          </pc:spChg>
        </pc:sldLayoutChg>
      </pc:sldMasterChg>
      <pc:sldMasterChg chg="addSp delSp modSp mod modSldLayout">
        <pc:chgData name="Vivian Antonopoulou" userId="b56298f00e27b472" providerId="LiveId" clId="{647927EA-A037-48C0-8ACF-922022D36FDE}" dt="2022-12-12T10:46:17.193" v="185"/>
        <pc:sldMasterMkLst>
          <pc:docMk/>
          <pc:sldMasterMk cId="750060728" sldId="2147483689"/>
        </pc:sldMasterMkLst>
        <pc:spChg chg="add mod">
          <ac:chgData name="Vivian Antonopoulou" userId="b56298f00e27b472" providerId="LiveId" clId="{647927EA-A037-48C0-8ACF-922022D36FDE}" dt="2022-12-12T10:45:59.764" v="181"/>
          <ac:spMkLst>
            <pc:docMk/>
            <pc:sldMasterMk cId="750060728" sldId="2147483689"/>
            <ac:spMk id="2" creationId="{C45B812E-5784-AB59-3850-5ACC68BBA25A}"/>
          </ac:spMkLst>
        </pc:spChg>
        <pc:spChg chg="del">
          <ac:chgData name="Vivian Antonopoulou" userId="b56298f00e27b472" providerId="LiveId" clId="{647927EA-A037-48C0-8ACF-922022D36FDE}" dt="2022-12-12T10:45:59.011" v="180" actId="478"/>
          <ac:spMkLst>
            <pc:docMk/>
            <pc:sldMasterMk cId="750060728" sldId="2147483689"/>
            <ac:spMk id="14" creationId="{00000000-0000-0000-0000-000000000000}"/>
          </ac:spMkLst>
        </pc:spChg>
        <pc:sldLayoutChg chg="addSp delSp modSp mod">
          <pc:chgData name="Vivian Antonopoulou" userId="b56298f00e27b472" providerId="LiveId" clId="{647927EA-A037-48C0-8ACF-922022D36FDE}" dt="2022-12-12T10:46:12.176" v="183"/>
          <pc:sldLayoutMkLst>
            <pc:docMk/>
            <pc:sldMasterMk cId="750060728" sldId="2147483689"/>
            <pc:sldLayoutMk cId="1606536857" sldId="2147483692"/>
          </pc:sldLayoutMkLst>
          <pc:spChg chg="add mod">
            <ac:chgData name="Vivian Antonopoulou" userId="b56298f00e27b472" providerId="LiveId" clId="{647927EA-A037-48C0-8ACF-922022D36FDE}" dt="2022-12-12T10:46:12.176" v="183"/>
            <ac:spMkLst>
              <pc:docMk/>
              <pc:sldMasterMk cId="750060728" sldId="2147483689"/>
              <pc:sldLayoutMk cId="1606536857" sldId="2147483692"/>
              <ac:spMk id="2" creationId="{E52A8FA7-66C6-72B4-4383-E89B94366D1E}"/>
            </ac:spMkLst>
          </pc:spChg>
          <pc:spChg chg="del">
            <ac:chgData name="Vivian Antonopoulou" userId="b56298f00e27b472" providerId="LiveId" clId="{647927EA-A037-48C0-8ACF-922022D36FDE}" dt="2022-12-12T10:46:11.566" v="182" actId="478"/>
            <ac:spMkLst>
              <pc:docMk/>
              <pc:sldMasterMk cId="750060728" sldId="2147483689"/>
              <pc:sldLayoutMk cId="1606536857" sldId="2147483692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647927EA-A037-48C0-8ACF-922022D36FDE}" dt="2022-12-12T10:46:17.193" v="185"/>
          <pc:sldLayoutMkLst>
            <pc:docMk/>
            <pc:sldMasterMk cId="750060728" sldId="2147483689"/>
            <pc:sldLayoutMk cId="4171317498" sldId="2147483693"/>
          </pc:sldLayoutMkLst>
          <pc:spChg chg="add mod">
            <ac:chgData name="Vivian Antonopoulou" userId="b56298f00e27b472" providerId="LiveId" clId="{647927EA-A037-48C0-8ACF-922022D36FDE}" dt="2022-12-12T10:46:17.193" v="185"/>
            <ac:spMkLst>
              <pc:docMk/>
              <pc:sldMasterMk cId="750060728" sldId="2147483689"/>
              <pc:sldLayoutMk cId="4171317498" sldId="2147483693"/>
              <ac:spMk id="2" creationId="{AD676114-D84F-A946-AD8C-6A0FA2FB232A}"/>
            </ac:spMkLst>
          </pc:spChg>
          <pc:spChg chg="del">
            <ac:chgData name="Vivian Antonopoulou" userId="b56298f00e27b472" providerId="LiveId" clId="{647927EA-A037-48C0-8ACF-922022D36FDE}" dt="2022-12-12T10:46:16.409" v="184" actId="478"/>
            <ac:spMkLst>
              <pc:docMk/>
              <pc:sldMasterMk cId="750060728" sldId="2147483689"/>
              <pc:sldLayoutMk cId="4171317498" sldId="2147483693"/>
              <ac:spMk id="15" creationId="{00000000-0000-0000-0000-000000000000}"/>
            </ac:spMkLst>
          </pc:spChg>
        </pc:sldLayoutChg>
      </pc:sldMasterChg>
      <pc:sldMasterChg chg="addSp delSp modSp mod">
        <pc:chgData name="Vivian Antonopoulou" userId="b56298f00e27b472" providerId="LiveId" clId="{647927EA-A037-48C0-8ACF-922022D36FDE}" dt="2022-12-12T10:46:22.523" v="187"/>
        <pc:sldMasterMkLst>
          <pc:docMk/>
          <pc:sldMasterMk cId="1003912794" sldId="2147483694"/>
        </pc:sldMasterMkLst>
        <pc:spChg chg="add mod">
          <ac:chgData name="Vivian Antonopoulou" userId="b56298f00e27b472" providerId="LiveId" clId="{647927EA-A037-48C0-8ACF-922022D36FDE}" dt="2022-12-12T10:46:22.523" v="187"/>
          <ac:spMkLst>
            <pc:docMk/>
            <pc:sldMasterMk cId="1003912794" sldId="2147483694"/>
            <ac:spMk id="3" creationId="{66239451-456B-A355-E4AF-E69CEC40B9EC}"/>
          </ac:spMkLst>
        </pc:spChg>
        <pc:spChg chg="del">
          <ac:chgData name="Vivian Antonopoulou" userId="b56298f00e27b472" providerId="LiveId" clId="{647927EA-A037-48C0-8ACF-922022D36FDE}" dt="2022-12-12T10:46:21.782" v="186" actId="478"/>
          <ac:spMkLst>
            <pc:docMk/>
            <pc:sldMasterMk cId="1003912794" sldId="2147483694"/>
            <ac:spMk id="16" creationId="{00000000-0000-0000-0000-000000000000}"/>
          </ac:spMkLst>
        </pc:spChg>
      </pc:sldMasterChg>
      <pc:sldMasterChg chg="addSp delSp modSp mod">
        <pc:chgData name="Vivian Antonopoulou" userId="b56298f00e27b472" providerId="LiveId" clId="{647927EA-A037-48C0-8ACF-922022D36FDE}" dt="2022-12-12T10:46:34.848" v="189"/>
        <pc:sldMasterMkLst>
          <pc:docMk/>
          <pc:sldMasterMk cId="3007242283" sldId="2147483699"/>
        </pc:sldMasterMkLst>
        <pc:spChg chg="add mod">
          <ac:chgData name="Vivian Antonopoulou" userId="b56298f00e27b472" providerId="LiveId" clId="{647927EA-A037-48C0-8ACF-922022D36FDE}" dt="2022-12-12T10:46:34.848" v="189"/>
          <ac:spMkLst>
            <pc:docMk/>
            <pc:sldMasterMk cId="3007242283" sldId="2147483699"/>
            <ac:spMk id="3" creationId="{6DC9518D-46C8-230B-57FF-505C801FEF6A}"/>
          </ac:spMkLst>
        </pc:spChg>
        <pc:spChg chg="del">
          <ac:chgData name="Vivian Antonopoulou" userId="b56298f00e27b472" providerId="LiveId" clId="{647927EA-A037-48C0-8ACF-922022D36FDE}" dt="2022-12-12T10:46:34.286" v="188" actId="478"/>
          <ac:spMkLst>
            <pc:docMk/>
            <pc:sldMasterMk cId="3007242283" sldId="2147483699"/>
            <ac:spMk id="16" creationId="{00000000-0000-0000-0000-000000000000}"/>
          </ac:spMkLst>
        </pc:spChg>
      </pc:sldMasterChg>
    </pc:docChg>
  </pc:docChgLst>
  <pc:docChgLst>
    <pc:chgData name="Dimitris Mavros" userId="5b21be12d6fcf79c" providerId="LiveId" clId="{25D69E68-7D4D-44C5-94E0-144F48203E0D}"/>
    <pc:docChg chg="modSld">
      <pc:chgData name="Dimitris Mavros" userId="5b21be12d6fcf79c" providerId="LiveId" clId="{25D69E68-7D4D-44C5-94E0-144F48203E0D}" dt="2022-12-13T16:27:08.587" v="0"/>
      <pc:docMkLst>
        <pc:docMk/>
      </pc:docMkLst>
      <pc:sldChg chg="addSp">
        <pc:chgData name="Dimitris Mavros" userId="5b21be12d6fcf79c" providerId="LiveId" clId="{25D69E68-7D4D-44C5-94E0-144F48203E0D}" dt="2022-12-13T16:27:08.587" v="0"/>
        <pc:sldMkLst>
          <pc:docMk/>
          <pc:sldMk cId="801414902" sldId="279"/>
        </pc:sldMkLst>
        <pc:inkChg chg="add">
          <ac:chgData name="Dimitris Mavros" userId="5b21be12d6fcf79c" providerId="LiveId" clId="{25D69E68-7D4D-44C5-94E0-144F48203E0D}" dt="2022-12-13T16:27:08.587" v="0"/>
          <ac:inkMkLst>
            <pc:docMk/>
            <pc:sldMk cId="801414902" sldId="279"/>
            <ac:inkMk id="6" creationId="{2F3484EB-EAF0-DB0A-D185-3EF2A0F2C411}"/>
          </ac:inkMkLst>
        </pc:inkChg>
      </pc:sldChg>
      <pc:sldChg chg="addSp">
        <pc:chgData name="Dimitris Mavros" userId="5b21be12d6fcf79c" providerId="LiveId" clId="{25D69E68-7D4D-44C5-94E0-144F48203E0D}" dt="2022-12-13T16:27:08.587" v="0"/>
        <pc:sldMkLst>
          <pc:docMk/>
          <pc:sldMk cId="2309135369" sldId="310"/>
        </pc:sldMkLst>
        <pc:inkChg chg="add">
          <ac:chgData name="Dimitris Mavros" userId="5b21be12d6fcf79c" providerId="LiveId" clId="{25D69E68-7D4D-44C5-94E0-144F48203E0D}" dt="2022-12-13T16:27:08.587" v="0"/>
          <ac:inkMkLst>
            <pc:docMk/>
            <pc:sldMk cId="2309135369" sldId="310"/>
            <ac:inkMk id="9" creationId="{52550DAC-53B7-DDEF-22D8-2ED2D569CEC9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87651485136594"/>
          <c:y val="0.11777245010553337"/>
          <c:w val="0.55119500603701832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21-41DA-9C79-530C8502774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21-41DA-9C79-530C8502774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21-41DA-9C79-530C850277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Ανταποκρίνομαι με μεγάλη δυσκολία μόλις που καταφέρνω να ανταποκριθώ στις βασικές προσωπικές / οικογενειακές οικονομικές υποχρεώσεις</c:v>
                </c:pt>
                <c:pt idx="1">
                  <c:v>Δεν έχω πρόβλημα να ανταποκριθώ στις προσωπικές / οικογενειακές μου οικονομικές υποχρεώσεις</c:v>
                </c:pt>
                <c:pt idx="2">
                  <c:v>Αδυνατώ πλήρως / σχεδόν πλήρως να ανταποκριθώ στις βασικές προσωπικές / οικογενειακές οικονομικές υποχρεώσεις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64.900000000000006</c:v>
                </c:pt>
                <c:pt idx="1">
                  <c:v>19.3</c:v>
                </c:pt>
                <c:pt idx="2">
                  <c:v>12.7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-145286688"/>
        <c:axId val="-142577792"/>
      </c:barChart>
      <c:catAx>
        <c:axId val="-145286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42577792"/>
        <c:crosses val="autoZero"/>
        <c:auto val="1"/>
        <c:lblAlgn val="ctr"/>
        <c:lblOffset val="100"/>
        <c:noMultiLvlLbl val="0"/>
      </c:catAx>
      <c:valAx>
        <c:axId val="-142577792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45286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6493499240508E-2"/>
          <c:y val="0.10800864468512505"/>
          <c:w val="0.88297069166499054"/>
          <c:h val="0.7872997219528160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Αδυνατώ πλήρως / σχεδόν πλήρως να ανταποκριθώ στις βασικές προσωπικές / οικογενειακές οικονομικές υποχρεώσεις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  <a:tailEnd type="triangle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94068924159699E-2"/>
                  <c:y val="-4.3007608764191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995899012415395E-2"/>
                      <c:h val="6.3516778916456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54-4AA6-880D-014C85999ED9}"/>
                </c:ext>
              </c:extLst>
            </c:dLbl>
            <c:dLbl>
              <c:idx val="1"/>
              <c:layout>
                <c:manualLayout>
                  <c:x val="-4.0770349576799694E-3"/>
                  <c:y val="-9.11629188348441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800">
                      <a:solidFill>
                        <a:srgbClr val="FF0000"/>
                      </a:solidFill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0569816860448512E-2"/>
                      <c:h val="6.8283516546209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254-4AA6-880D-014C85999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IOYN. 25</c:v>
                </c:pt>
                <c:pt idx="1">
                  <c:v>ΔΕΚ. 25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12</c:v>
                </c:pt>
                <c:pt idx="1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0-4B4C-BFD1-65DDF21DCD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Ανταποκρίνομαι με μεγάλη δυσκολία μόλις που καταφέρνω να ανταποκριθώ στις βασικές προσωπικές / οικογενειακές οικονομικές υποχρεώσεις</c:v>
                </c:pt>
              </c:strCache>
            </c:strRef>
          </c:tx>
          <c:spPr>
            <a:ln w="155575" cap="rnd">
              <a:solidFill>
                <a:srgbClr val="FFC000"/>
              </a:solidFill>
              <a:round/>
              <a:headEnd type="none"/>
              <a:tailEnd type="triangle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rgbClr val="FFC00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IOYN. 25</c:v>
                </c:pt>
                <c:pt idx="1">
                  <c:v>ΔΕΚ. 25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61.5</c:v>
                </c:pt>
                <c:pt idx="1">
                  <c:v>64.900000000000006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F0-4B4C-BFD1-65DDF21DCD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Δεν έχω πρόβλημα να ανταποκριθώ στις προσωπικές / οικογενειακές μου οικονομικές υποχρεώσεις</c:v>
                </c:pt>
              </c:strCache>
            </c:strRef>
          </c:tx>
          <c:spPr>
            <a:ln w="146050" cap="rnd">
              <a:solidFill>
                <a:srgbClr val="0070C0"/>
              </a:solidFill>
              <a:round/>
              <a:tailEnd type="triangle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1278478701233133E-3"/>
                  <c:y val="-3.2949980032248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71359947418399E-2"/>
                      <c:h val="6.3516778916456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2E9-4EC4-B43F-3AE7443DB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800">
                    <a:solidFill>
                      <a:srgbClr val="0070C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IOYN. 25</c:v>
                </c:pt>
                <c:pt idx="1">
                  <c:v>ΔΕΚ. 25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22.8</c:v>
                </c:pt>
                <c:pt idx="1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3F0-4B4C-BFD1-65DDF21DC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2576160"/>
        <c:axId val="-142577248"/>
      </c:lineChart>
      <c:catAx>
        <c:axId val="-1425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 sz="1800"/>
            </a:pPr>
            <a:endParaRPr lang="el-GR"/>
          </a:p>
        </c:txPr>
        <c:crossAx val="-142577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42577248"/>
        <c:scaling>
          <c:orientation val="minMax"/>
          <c:max val="70"/>
          <c:min val="10"/>
        </c:scaling>
        <c:delete val="1"/>
        <c:axPos val="l"/>
        <c:numFmt formatCode="General" sourceLinked="1"/>
        <c:majorTickMark val="none"/>
        <c:minorTickMark val="none"/>
        <c:tickLblPos val="nextTo"/>
        <c:crossAx val="-1425761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7113479272539"/>
          <c:y val="0.3241381588231938"/>
          <c:w val="0.23356715344416853"/>
          <c:h val="0.3526869762218611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496127422479839"/>
          <c:y val="8.0578408584988631E-2"/>
          <c:w val="0.5392010165966632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5D-4C29-B48B-EF3D1142AF3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5D-4C29-B48B-EF3D1142AF3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5D-4C29-B48B-EF3D1142AF3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5D-4C29-B48B-EF3D1142AF3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5D-4C29-B48B-EF3D1142A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Υπάρχει ακρίβεια αλλά δεν έχουμε φτάσει στο σημείο της κερδοσκοπίας και της αισχροκέρδειας</c:v>
                </c:pt>
                <c:pt idx="1">
                  <c:v>Έχουμε ξεπεράσει το επίπεδο της ακρίβειας και έχουμε πλέον σοβαρά φαινόμενα αισχροκέρδειας</c:v>
                </c:pt>
                <c:pt idx="2">
                  <c:v>Υπάρχει ακρίβεια αλλά μειώνεται</c:v>
                </c:pt>
                <c:pt idx="3">
                  <c:v>Δεν υπάρχει ακρίβεια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74.3</c:v>
                </c:pt>
                <c:pt idx="2">
                  <c:v>4.2</c:v>
                </c:pt>
                <c:pt idx="3">
                  <c:v>0.5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5D-4C29-B48B-EF3D1142A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807223456"/>
        <c:axId val="815756464"/>
      </c:barChart>
      <c:catAx>
        <c:axId val="807223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815756464"/>
        <c:crosses val="autoZero"/>
        <c:auto val="1"/>
        <c:lblAlgn val="ctr"/>
        <c:lblOffset val="100"/>
        <c:noMultiLvlLbl val="0"/>
      </c:catAx>
      <c:valAx>
        <c:axId val="815756464"/>
        <c:scaling>
          <c:orientation val="minMax"/>
          <c:max val="8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072234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58750" cap="rnd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non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E2-4893-BED2-195CAD857381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non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8E2-4893-BED2-195CAD857381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non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E7-4598-86B1-9F31B1A6D4CC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non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6147-46D2-95E2-25BECF49E08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8-68AE-4E3D-B483-77F303844BC2}"/>
              </c:ext>
            </c:extLst>
          </c:dPt>
          <c:dLbls>
            <c:dLbl>
              <c:idx val="0"/>
              <c:layout>
                <c:manualLayout>
                  <c:x val="-5.3066437007873987E-2"/>
                  <c:y val="-5.3589748179764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E2-4893-BED2-195CAD857381}"/>
                </c:ext>
              </c:extLst>
            </c:dLbl>
            <c:dLbl>
              <c:idx val="1"/>
              <c:layout>
                <c:manualLayout>
                  <c:x val="-6.087893700787407E-2"/>
                  <c:y val="-5.3589748179764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E2-4893-BED2-195CAD857381}"/>
                </c:ext>
              </c:extLst>
            </c:dLbl>
            <c:dLbl>
              <c:idx val="2"/>
              <c:layout>
                <c:manualLayout>
                  <c:x val="-3.6722687007874018E-2"/>
                  <c:y val="-0.104643858605030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E2-4893-BED2-195CAD857381}"/>
                </c:ext>
              </c:extLst>
            </c:dLbl>
            <c:dLbl>
              <c:idx val="3"/>
              <c:layout>
                <c:manualLayout>
                  <c:x val="1.1714812992125984E-2"/>
                  <c:y val="-0.110119938020406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E7-4598-86B1-9F31B1A6D4CC}"/>
                </c:ext>
              </c:extLst>
            </c:dLbl>
            <c:dLbl>
              <c:idx val="4"/>
              <c:layout>
                <c:manualLayout>
                  <c:x val="-4.2972687007874016E-2"/>
                  <c:y val="-0.160328770648694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47-46D2-95E2-25BECF49E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Ιούνιος 2022</c:v>
                </c:pt>
                <c:pt idx="1">
                  <c:v>Δεκέμβριος 2023</c:v>
                </c:pt>
                <c:pt idx="2">
                  <c:v>Ιούλιος 2024</c:v>
                </c:pt>
                <c:pt idx="3">
                  <c:v>Δεκέμβριος 2024</c:v>
                </c:pt>
                <c:pt idx="4">
                  <c:v>Ιούνιος 2025</c:v>
                </c:pt>
                <c:pt idx="5">
                  <c:v>Δεκέμβριος 2025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71.900000000000006</c:v>
                </c:pt>
                <c:pt idx="1">
                  <c:v>73.3</c:v>
                </c:pt>
                <c:pt idx="2">
                  <c:v>80.599999999999994</c:v>
                </c:pt>
                <c:pt idx="3">
                  <c:v>81.3</c:v>
                </c:pt>
                <c:pt idx="4">
                  <c:v>72.099999999999994</c:v>
                </c:pt>
                <c:pt idx="5">
                  <c:v>74.3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E2-4893-BED2-195CAD857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493968"/>
        <c:axId val="852493488"/>
      </c:lineChart>
      <c:catAx>
        <c:axId val="85249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52493488"/>
        <c:crosses val="autoZero"/>
        <c:auto val="1"/>
        <c:lblAlgn val="ctr"/>
        <c:lblOffset val="100"/>
        <c:noMultiLvlLbl val="0"/>
      </c:catAx>
      <c:valAx>
        <c:axId val="852493488"/>
        <c:scaling>
          <c:orientation val="minMax"/>
          <c:max val="85"/>
          <c:min val="68"/>
        </c:scaling>
        <c:delete val="1"/>
        <c:axPos val="l"/>
        <c:numFmt formatCode="General" sourceLinked="1"/>
        <c:majorTickMark val="out"/>
        <c:minorTickMark val="none"/>
        <c:tickLblPos val="nextTo"/>
        <c:crossAx val="85249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13404744340267"/>
          <c:y val="3.9727932024375676E-2"/>
          <c:w val="0.441682534815795"/>
          <c:h val="0.934567525954918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Μάρτιος Α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BF-45ED-9474-593135C41CEA}"/>
              </c:ext>
            </c:extLst>
          </c:dPt>
          <c:dPt>
            <c:idx val="2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BF-45ED-9474-593135C41CE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BF-45ED-9474-593135C41CEA}"/>
              </c:ext>
            </c:extLst>
          </c:dPt>
          <c:dPt>
            <c:idx val="4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BF-45ED-9474-593135C41CEA}"/>
              </c:ext>
            </c:extLst>
          </c:dPt>
          <c:dPt>
            <c:idx val="5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053-4F14-A392-4F53A179847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2D-4B76-8B55-2424AEE7EC5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2D-4B76-8B55-2424AEE7EC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---Ενέργεια</c:v>
                </c:pt>
                <c:pt idx="1">
                  <c:v>Κόστος ενέργειας για το σπίτι (ηλεκτρικό,φυσικό αέριο,πετρέλαιο θέρμανσης)</c:v>
                </c:pt>
                <c:pt idx="2">
                  <c:v>Κόστος καυσίμων των αυτοκινήτων του νοικοκυριού</c:v>
                </c:pt>
                <c:pt idx="3">
                  <c:v>---Καθημερινά έξοδα</c:v>
                </c:pt>
                <c:pt idx="4">
                  <c:v>Τρόφιμα</c:v>
                </c:pt>
                <c:pt idx="5">
                  <c:v>Προϊόντα καθημερινής προσωπικής υγιεινής και καθαριότητας για το σπίτι</c:v>
                </c:pt>
                <c:pt idx="6">
                  <c:v>Ιατρικά έξοδα</c:v>
                </c:pt>
                <c:pt idx="7">
                  <c:v>Κόστος ενοικίου πρώτης κατοικίας/φοιτητικής</c:v>
                </c:pt>
                <c:pt idx="8">
                  <c:v>Έξοδα για την εκπαίδευση των παιδιών (ιδιαίτερα,φροντισήρια,άλλες δραστηριότητες)</c:v>
                </c:pt>
                <c:pt idx="9">
                  <c:v>Κόστος ένδυσης και υπόδησης</c:v>
                </c:pt>
                <c:pt idx="10">
                  <c:v>Έξοδα για εξόδους,διασκέδαση,διακοπές,ψυχαγωγία</c:v>
                </c:pt>
                <c:pt idx="11">
                  <c:v>Έξοδα τηλεπικοινωνιών (π.χ.κινητό-σταθερό τηλέφωνο)</c:v>
                </c:pt>
                <c:pt idx="12">
                  <c:v>Άλλο</c:v>
                </c:pt>
                <c:pt idx="13">
                  <c:v>Κανένα από αυτά</c:v>
                </c:pt>
                <c:pt idx="14">
                  <c:v>ΔΞ/ΔΑ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69.400000000000006</c:v>
                </c:pt>
                <c:pt idx="1">
                  <c:v>61.8</c:v>
                </c:pt>
                <c:pt idx="2">
                  <c:v>20.5</c:v>
                </c:pt>
                <c:pt idx="3">
                  <c:v>67</c:v>
                </c:pt>
                <c:pt idx="4">
                  <c:v>60.5</c:v>
                </c:pt>
                <c:pt idx="5">
                  <c:v>13.4</c:v>
                </c:pt>
                <c:pt idx="6">
                  <c:v>26.2</c:v>
                </c:pt>
                <c:pt idx="7">
                  <c:v>17.5</c:v>
                </c:pt>
                <c:pt idx="8">
                  <c:v>12.7</c:v>
                </c:pt>
                <c:pt idx="9">
                  <c:v>8.6</c:v>
                </c:pt>
                <c:pt idx="10">
                  <c:v>6.3</c:v>
                </c:pt>
                <c:pt idx="11">
                  <c:v>5.7</c:v>
                </c:pt>
                <c:pt idx="12">
                  <c:v>19.100000000000001</c:v>
                </c:pt>
                <c:pt idx="13">
                  <c:v>3.7</c:v>
                </c:pt>
                <c:pt idx="1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BF-45ED-9474-593135C41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axId val="1052008720"/>
        <c:axId val="1"/>
      </c:barChart>
      <c:catAx>
        <c:axId val="1052008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2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011242811340057"/>
          <c:y val="5.7745372665714716E-2"/>
          <c:w val="0.53080805321945901"/>
          <c:h val="0.824300772136429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4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0E-4638-8617-5036197459D6}"/>
              </c:ext>
            </c:extLst>
          </c:dPt>
          <c:dPt>
            <c:idx val="1"/>
            <c:bubble3D val="0"/>
            <c:spPr>
              <a:solidFill>
                <a:srgbClr val="2D2D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0E-4638-8617-5036197459D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0E-4638-8617-5036197459D6}"/>
              </c:ext>
            </c:extLst>
          </c:dPt>
          <c:dPt>
            <c:idx val="3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0E-4638-8617-5036197459D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60E-4638-8617-5036197459D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60E-4638-8617-503619745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λάβει περισσότερα μέτρα από ότι της επιτρέπει η κατάσταση της Ελλ.Οικονομίας</c:v>
                </c:pt>
                <c:pt idx="1">
                  <c:v>Έχει λάβει όσα μέτρα της επιτρέπει η κατάσταση της Ελλ.Οικονομίας</c:v>
                </c:pt>
                <c:pt idx="2">
                  <c:v>Έχει λάβει λιγότερα μέτρα από αυτά που της επιτρέπει η κατάσταση της Ελλ.Οικονομίας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22</c:v>
                </c:pt>
                <c:pt idx="2">
                  <c:v>63.7</c:v>
                </c:pt>
                <c:pt idx="3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0E-4638-8617-5036197459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1953813642455814E-3"/>
          <c:y val="5.920708332646258E-3"/>
          <c:w val="0.38290615517858545"/>
          <c:h val="0.9940792916673537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970378838059949E-3"/>
          <c:y val="4.0843546317034504E-2"/>
          <c:w val="0.99260296211619403"/>
          <c:h val="0.74590057820787736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
</c:v>
                </c:pt>
              </c:strCache>
            </c:strRef>
          </c:tx>
          <c:spPr>
            <a:ln w="193675" cap="rnd">
              <a:solidFill>
                <a:srgbClr val="FF5B7A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1366934358325009E-2"/>
                  <c:y val="-7.0687276913106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4F-4F75-8381-0D2B301E49CC}"/>
                </c:ext>
              </c:extLst>
            </c:dLbl>
            <c:dLbl>
              <c:idx val="4"/>
              <c:layout>
                <c:manualLayout>
                  <c:x val="-3.1636381078030559E-2"/>
                  <c:y val="-7.560123429323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F-4F75-8381-0D2B301E49CC}"/>
                </c:ext>
              </c:extLst>
            </c:dLbl>
            <c:dLbl>
              <c:idx val="9"/>
              <c:layout>
                <c:manualLayout>
                  <c:x val="-2.0455508984455358E-2"/>
                  <c:y val="-8.5040780298605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A-4048-8470-1D68B9C4B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7"/>
                <c:pt idx="0">
                  <c:v>ΙΟΥΝ. 2022</c:v>
                </c:pt>
                <c:pt idx="1">
                  <c:v>
ΔΕΚ 2022</c:v>
                </c:pt>
                <c:pt idx="2">
                  <c:v>ΔΕΚ. 2023</c:v>
                </c:pt>
                <c:pt idx="3">
                  <c:v>
ΙΟΥΛ. 2024</c:v>
                </c:pt>
                <c:pt idx="4">
                  <c:v>ΔΕΚ. 2024</c:v>
                </c:pt>
                <c:pt idx="5">
                  <c:v>ΙΟΥΝ. 2025</c:v>
                </c:pt>
                <c:pt idx="6">
                  <c:v>ΔΕΚ. 2025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7"/>
                <c:pt idx="0">
                  <c:v>36.9</c:v>
                </c:pt>
                <c:pt idx="1">
                  <c:v>38.4</c:v>
                </c:pt>
                <c:pt idx="2">
                  <c:v>45.4</c:v>
                </c:pt>
                <c:pt idx="3">
                  <c:v>26.6</c:v>
                </c:pt>
                <c:pt idx="4">
                  <c:v>25.5</c:v>
                </c:pt>
                <c:pt idx="5">
                  <c:v>29.6</c:v>
                </c:pt>
                <c:pt idx="6">
                  <c:v>29.5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8D5-440A-8A7D-B08370D96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6061680"/>
        <c:axId val="626067664"/>
      </c:lineChart>
      <c:catAx>
        <c:axId val="6260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626067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26067664"/>
        <c:scaling>
          <c:orientation val="minMax"/>
          <c:max val="50"/>
          <c:min val="15"/>
        </c:scaling>
        <c:delete val="1"/>
        <c:axPos val="l"/>
        <c:numFmt formatCode="General" sourceLinked="1"/>
        <c:majorTickMark val="out"/>
        <c:minorTickMark val="none"/>
        <c:tickLblPos val="nextTo"/>
        <c:crossAx val="62606168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A4B8-639F-4029-97F9-32814A889D1B}" type="datetimeFigureOut">
              <a:rPr lang="el-GR" smtClean="0"/>
              <a:t>17/12/2025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0B6E6-AF62-43BB-977E-DFDFB8359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44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02" indent="-290499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170" indent="-231764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872" indent="-231764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575" indent="-231764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753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2932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110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288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238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20B76-9BE9-4D9F-BC15-2CA836022D69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238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2475"/>
            <a:ext cx="6688138" cy="376237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665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6095E-EC95-5BC8-D0AC-42694588A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E5247CA-DA19-9DC1-44BB-84CBBFE946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6838" y="9529763"/>
            <a:ext cx="2989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9" tIns="46263" rIns="92529" bIns="46263" anchor="b"/>
          <a:lstStyle>
            <a:lvl1pPr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177D5-2582-42CE-959C-34BECCE1E3BF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171CDE0-4C73-E990-CB97-433F646FD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52475"/>
            <a:ext cx="6683375" cy="376078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092FD45-9552-DCE4-52AD-CEBB80775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764090"/>
            <a:ext cx="5057775" cy="4516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9" tIns="46263" rIns="92529" bIns="46263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9140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6063" y="825500"/>
            <a:ext cx="7212013" cy="40576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36" y="5132172"/>
            <a:ext cx="4906125" cy="48829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29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5713227" y="6527475"/>
            <a:ext cx="4369467" cy="3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5" tIns="46292" rIns="92585" bIns="46292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E93ED-CCD9-4E33-BAE6-88BFD28FB96A}" type="slidenum">
              <a:rPr kumimoji="0" lang="en-GB" altLang="el-G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l-G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1138" y="515938"/>
            <a:ext cx="4579937" cy="25765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761" y="3264269"/>
            <a:ext cx="7395177" cy="3090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292" bIns="462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4304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w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71230" y="649781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98D64-E2AE-4639-8F03-267DB9FD2974}" type="slidenum">
              <a:rPr lang="en-GB" altLang="en-US" smtClean="0"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9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2A30D-1C09-413F-AAB1-38F36600071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4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2B9C-D65E-4F64-95C3-B10F3B00F0D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2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FDCC-6AAC-4A08-B9E0-3793AB5E64C3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7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FE94D-439C-40F1-900E-BC07940E3988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70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5179A-1E2B-41AB-B400-4F1B4022FAEE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424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81D0F-6595-4F14-8EF3-954CD87C797B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48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71230" y="649781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9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97090" y="6526642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19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02715" y="65532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9852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46516" y="652230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8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97090" y="6526642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5957F-A2C6-4D06-A39C-2CF03C4C17D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33906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75501C2-B672-8905-1C6F-1BA276DDF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65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71230" y="649781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53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97090" y="6526642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10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02715" y="65532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135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46516" y="652230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6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75501C2-B672-8905-1C6F-1BA276DDF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2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02715" y="65532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3E5831-5F11-4FA4-A164-95B9C382B08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1748451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46516" y="652230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95B4-F519-418F-8378-6BE06D40F56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787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9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FF8A-AAF8-4A12-8A91-9CA0EAF6CBB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2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25C3-021A-4B0B-8F70-0C181FE1CF4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1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3D88D-8CEC-4ED9-A53B-5596187D9A1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4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CD382-DFDA-4722-A27A-59C21AD112F2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n-US" dirty="0">
                <a:solidFill>
                  <a:srgbClr val="808080"/>
                </a:solidFill>
                <a:latin typeface="Calibri" panose="020F0502020204030204" pitchFamily="34" charset="0"/>
              </a:rPr>
              <a:t>Δείκτες στάσης πολίτη (Ακρίβεια) </a:t>
            </a:r>
            <a:endParaRPr lang="en-GB" altLang="en-US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 u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94474656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altLang="el-GR" sz="1800" b="1" i="0" u="none" dirty="0">
                <a:solidFill>
                  <a:srgbClr val="FFFF00"/>
                </a:solidFill>
              </a:rPr>
              <a:t>6Β.</a:t>
            </a:r>
            <a:endParaRPr lang="en-GB" altLang="el-GR" sz="1800" b="1" i="0" u="none" dirty="0">
              <a:solidFill>
                <a:srgbClr val="FFFF00"/>
              </a:solidFill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630FD542-6D13-1C26-4943-7AC468AA25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28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(Ακρίβεια)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 u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630FD542-6D13-1C26-4943-7AC468AA25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1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(Ακρίβεια)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 u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630FD542-6D13-1C26-4943-7AC468AA25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" y="2291173"/>
            <a:ext cx="949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99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</a:t>
            </a:r>
            <a:r>
              <a:rPr kumimoji="0" lang="el-GR" altLang="el-G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ΠΟΛΙΤΗ- Ακρίβεια 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05B0A-0DC1-EB35-7303-C251A91A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51" y="219670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dirty="0" err="1"/>
              <a:t>κλπ</a:t>
            </a:r>
            <a:r>
              <a:rPr lang="el-GR" altLang="en-US" sz="1800" i="0" dirty="0"/>
              <a:t>)</a:t>
            </a:r>
            <a:r>
              <a:rPr lang="en-US" altLang="en-US" sz="1800" i="0" dirty="0"/>
              <a:t> </a:t>
            </a:r>
            <a:r>
              <a:rPr lang="el-GR" altLang="en-US" sz="1800" i="0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6983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" y="2291173"/>
            <a:ext cx="9835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16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ΠΟΛΙΤΗ- Ακρίβεια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786" y="2972878"/>
            <a:ext cx="619644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ΙΙΙ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οικονομικών μέτρων στήριξης κυβέρνησης με βάση τις ανάγκες και τις δυνατότητες της  οικονομίας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4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04061" y="6492875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8125" y="163278"/>
            <a:ext cx="10935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ΙΙΙ.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οικονομικών μέτρων στήριξης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κυβέρνησης με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βάση τις ανάγκες και τις δυνατότητες της  οικονομίας 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 βάση τις ανάγκες και τις δυνατότητες της  οικονομίας που υπάρχουν  πιστεύετε ότι η κυβέρνηση 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Σύνολο ερωτηθέντων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(N=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2000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l-G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E016AF-DAFC-7DA8-0109-BD5B55155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746991"/>
              </p:ext>
            </p:extLst>
          </p:nvPr>
        </p:nvGraphicFramePr>
        <p:xfrm>
          <a:off x="2764704" y="1879397"/>
          <a:ext cx="6635351" cy="422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ight Brace 7"/>
          <p:cNvSpPr/>
          <p:nvPr/>
        </p:nvSpPr>
        <p:spPr>
          <a:xfrm rot="19519621">
            <a:off x="9064378" y="1997320"/>
            <a:ext cx="290796" cy="114931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2800" y="220264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29,5%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E465B-0C04-62B2-BABE-7532F42F80E5}"/>
              </a:ext>
            </a:extLst>
          </p:cNvPr>
          <p:cNvSpPr txBox="1"/>
          <p:nvPr/>
        </p:nvSpPr>
        <p:spPr>
          <a:xfrm>
            <a:off x="8451719" y="692491"/>
            <a:ext cx="18966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Δεκέμβριος 202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08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58133" y="6492875"/>
            <a:ext cx="58497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87146" y="-55571"/>
            <a:ext cx="123791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Η κυβέρνηση έλαβε </a:t>
            </a: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περισσότερα+ όσα μέτρα της επιτρέπει 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η κατάσταση της Ελληνικής Οικονομίας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211942"/>
              </p:ext>
            </p:extLst>
          </p:nvPr>
        </p:nvGraphicFramePr>
        <p:xfrm>
          <a:off x="143691" y="1077578"/>
          <a:ext cx="11904617" cy="516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07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" y="2291173"/>
            <a:ext cx="949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99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ΠΟΛΙΤΗ- Ακρίβεια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8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66" y="1195221"/>
            <a:ext cx="9835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92" y="1410664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</a:t>
            </a:r>
            <a:r>
              <a:rPr kumimoji="0" lang="el-GR" altLang="el-G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ΠΟΛΙΤΗ- Ακρίβεια 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734" y="2280626"/>
            <a:ext cx="6196447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 b="1" dirty="0">
                <a:solidFill>
                  <a:srgbClr val="FFFF00"/>
                </a:solidFill>
              </a:rPr>
              <a:t>Ι. </a:t>
            </a:r>
            <a:r>
              <a:rPr lang="el-GR" altLang="el-GR" sz="1400" b="1" dirty="0">
                <a:solidFill>
                  <a:prstClr val="white"/>
                </a:solidFill>
              </a:rPr>
              <a:t>Εκτιμήσεις σε σχέση με το οικογενειακό εισόδημα των πολιτών</a:t>
            </a:r>
            <a:r>
              <a:rPr lang="el-GR" altLang="el-GR" sz="1400" b="1" dirty="0">
                <a:solidFill>
                  <a:srgbClr val="FFFF00"/>
                </a:solidFill>
              </a:rPr>
              <a:t> </a:t>
            </a:r>
            <a:endParaRPr lang="en-US" altLang="el-GR" sz="1400" b="1" dirty="0">
              <a:solidFill>
                <a:srgbClr val="FFFF00"/>
              </a:solidFill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400" b="1" dirty="0">
                <a:solidFill>
                  <a:srgbClr val="FFFF00"/>
                </a:solidFill>
              </a:rPr>
              <a:t>II</a:t>
            </a:r>
            <a:r>
              <a:rPr lang="el-GR" altLang="el-GR" sz="1400" b="1" dirty="0">
                <a:solidFill>
                  <a:srgbClr val="FFFF00"/>
                </a:solidFill>
              </a:rPr>
              <a:t>Α. </a:t>
            </a:r>
            <a:r>
              <a:rPr lang="el-GR" altLang="el-GR" sz="1400" b="1" dirty="0">
                <a:solidFill>
                  <a:prstClr val="white"/>
                </a:solidFill>
              </a:rPr>
              <a:t>Υπάρχει ακρίβεια και αισχροκέρδεια σε λογαριασμούς και στην αγορά; 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FFFF00"/>
                </a:solidFill>
              </a:rPr>
              <a:t>II</a:t>
            </a:r>
            <a:r>
              <a:rPr lang="el-GR" altLang="en-US" sz="1400" b="1" dirty="0">
                <a:solidFill>
                  <a:srgbClr val="FFFF00"/>
                </a:solidFill>
              </a:rPr>
              <a:t>Β. </a:t>
            </a:r>
            <a:r>
              <a:rPr lang="el-GR" sz="1400" b="1" dirty="0">
                <a:solidFill>
                  <a:prstClr val="white"/>
                </a:solidFill>
              </a:rPr>
              <a:t>Κατηγορίες εξόδων του νοικοκυριού  που αποτελούν το μεγαλύτερο πρόβλημα</a:t>
            </a:r>
            <a:endParaRPr lang="el-GR" altLang="en-US" sz="1400" b="1" dirty="0">
              <a:solidFill>
                <a:prstClr val="white"/>
              </a:solidFill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 b="1" dirty="0">
                <a:solidFill>
                  <a:srgbClr val="FFFF00"/>
                </a:solidFill>
              </a:rPr>
              <a:t>ΙΙΙ. </a:t>
            </a:r>
            <a:r>
              <a:rPr lang="el-GR" altLang="el-GR" sz="1400" b="1" dirty="0"/>
              <a:t>Αξιολόγηση οικονομικών μέτρων στήριξης κυβέρνησης με βάση τις ανάγκες και τις δυνατότητες της οικονομίας 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 b="1" kern="0" dirty="0">
                <a:solidFill>
                  <a:srgbClr val="FFFF00"/>
                </a:solidFill>
              </a:rPr>
              <a:t>ΙV. </a:t>
            </a:r>
            <a:r>
              <a:rPr lang="el-GR" altLang="el-GR" sz="1400" b="1" dirty="0"/>
              <a:t>Βαθμός εμπιστοσύνης σε κυβέρνηση ΝΔ και Κ. Μητσοτάκη να διαχειριστούν το θέμα της ακρίβειας/ το ύψος των εισοδημάτων δηλαδή της αύξησης των μισθών</a:t>
            </a:r>
            <a:endParaRPr lang="en-US" alt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3460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58" y="1603540"/>
            <a:ext cx="1205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723" y="1772816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81736" y="0"/>
            <a:ext cx="5114379" cy="6858000"/>
            <a:chOff x="2567609" y="490537"/>
            <a:chExt cx="9001000" cy="58769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-111" r="7827"/>
            <a:stretch/>
          </p:blipFill>
          <p:spPr>
            <a:xfrm>
              <a:off x="2567609" y="490537"/>
              <a:ext cx="9001000" cy="58769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32431" y="1498476"/>
              <a:ext cx="81372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33658" y="2520450"/>
            <a:ext cx="6191294" cy="99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60400" marR="0" lvl="0" indent="-660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ΕΙΣΟΔΗΜΑ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60400" marR="0" lvl="0" indent="-660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σε σχέση με το οικογενειακό εισόδημα των πολιτών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11" name="Picture 2" descr="Εφορία: Ποιες παροχές σε είδος προς τους εργαζομένους είναι αφορολόγητες -  Οικονομικός Ταχυδρόμος - ot.g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88" y="-126975"/>
            <a:ext cx="5377273" cy="69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3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72664" cy="114300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en-US" altLang="el-GR" sz="1800" b="1" dirty="0">
                <a:solidFill>
                  <a:srgbClr val="800000"/>
                </a:solidFill>
              </a:rPr>
              <a:t>I</a:t>
            </a:r>
            <a:r>
              <a:rPr lang="el-GR" altLang="el-GR" sz="1800" b="1" dirty="0">
                <a:solidFill>
                  <a:srgbClr val="800000"/>
                </a:solidFill>
              </a:rPr>
              <a:t>. </a:t>
            </a:r>
            <a:r>
              <a:rPr lang="el-GR" altLang="el-GR" sz="1800" b="1" dirty="0">
                <a:solidFill>
                  <a:schemeClr val="tx1"/>
                </a:solidFill>
              </a:rPr>
              <a:t>Εκτιμήσεις σε σχέση με το οικογενειακό εισόδημα των πολιτών </a:t>
            </a:r>
            <a:br>
              <a:rPr lang="en-US" altLang="el-GR" sz="1800" b="1" dirty="0">
                <a:solidFill>
                  <a:schemeClr val="tx1"/>
                </a:solidFill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Ποια από τις παρακάτω φράσεις που θα σας διαβάσω περιγράφει τη σημερινή σας κατάσταση; </a:t>
            </a:r>
            <a:br>
              <a:rPr lang="el-GR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</a:t>
            </a:r>
            <a:r>
              <a:rPr lang="en-US" altLang="el-GR" sz="1200" b="1" dirty="0">
                <a:solidFill>
                  <a:schemeClr val="bg2"/>
                </a:solidFill>
              </a:rPr>
              <a:t>N</a:t>
            </a:r>
            <a:r>
              <a:rPr lang="el-GR" altLang="el-GR" sz="1200" b="1" dirty="0">
                <a:solidFill>
                  <a:schemeClr val="bg2"/>
                </a:solidFill>
              </a:rPr>
              <a:t>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6A43A-B5B1-4D41-9299-A51B7FA30A79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737351" y="632301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09994803"/>
              </p:ext>
            </p:extLst>
          </p:nvPr>
        </p:nvGraphicFramePr>
        <p:xfrm>
          <a:off x="505484" y="1412838"/>
          <a:ext cx="10631076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409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290C6-45E9-E1D1-53C1-F28CCC81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>
            <a:extLst>
              <a:ext uri="{FF2B5EF4-FFF2-40B4-BE49-F238E27FC236}">
                <a16:creationId xmlns:a16="http://schemas.microsoft.com/office/drawing/2014/main" id="{0E5E4738-A16B-1608-C124-484BA1387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" y="0"/>
            <a:ext cx="8980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σε σχέση με το οικογενειακό εισόδημα των πολιτών </a:t>
            </a:r>
            <a:b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- Διαχρονικά στοιχεία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ΤΑΣΕΙΣ 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5A0EA5B-390E-0FDA-76EA-15F2AAC43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71247"/>
              </p:ext>
            </p:extLst>
          </p:nvPr>
        </p:nvGraphicFramePr>
        <p:xfrm>
          <a:off x="-137537" y="900094"/>
          <a:ext cx="1208635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5FEF3-04BB-8495-C62E-757C22467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25044" y="6525344"/>
            <a:ext cx="523776" cy="4572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28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" y="2291173"/>
            <a:ext cx="9835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16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ΠΟΛΙΤΗ- Ακρίβεια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786" y="2972878"/>
            <a:ext cx="61964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Υπάρχει ακρίβεια και αισχροκέρδεια σε λογαριασμούς και στην αγορά;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Κατηγορίες εξόδων του νοικοκυριού  που αποτελούν το μεγαλύτερο πρόβλημα</a:t>
            </a:r>
            <a:endParaRPr kumimoji="0" lang="el-G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48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35881" y="6560419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9504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Υπάρχει ακρίβεια</a:t>
            </a:r>
            <a:r>
              <a:rPr lang="el-GR" altLang="en-US" sz="1800" b="1" dirty="0">
                <a:solidFill>
                  <a:prstClr val="black"/>
                </a:solidFill>
                <a:cs typeface="Calibri" panose="020F0502020204030204" pitchFamily="34" charset="0"/>
              </a:rPr>
              <a:t> &amp;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αισχροκέρδεια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el-G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Αξιολογώντας την κατάσταση που επικρατεί στις χρεώσεις των διαφόρων υπηρεσιών και στην αγορά ποια από τις παρακάτω φράσεις σας εκφράζει;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51328125"/>
              </p:ext>
            </p:extLst>
          </p:nvPr>
        </p:nvGraphicFramePr>
        <p:xfrm>
          <a:off x="1589083" y="972068"/>
          <a:ext cx="8672002" cy="543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C038194-0A51-8551-78EB-F1C62578DCEA}"/>
              </a:ext>
            </a:extLst>
          </p:cNvPr>
          <p:cNvSpPr txBox="1"/>
          <p:nvPr/>
        </p:nvSpPr>
        <p:spPr>
          <a:xfrm>
            <a:off x="9312748" y="817109"/>
            <a:ext cx="18966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Δεκέμβριος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2025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14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35881" y="6560419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9504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II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Α.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Υπάρχει ακρίβεια &amp;  αισχροκέρδεια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el-G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Αξιολογώντας την κατάσταση που επικρατεί στις χρεώσεις των διαφόρων υπηρεσιών και στην αγορά ποια από τις παρακάτω φράσεις σας εκφράζει;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222CDA-5204-5667-3308-310A44700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962916"/>
              </p:ext>
            </p:extLst>
          </p:nvPr>
        </p:nvGraphicFramePr>
        <p:xfrm>
          <a:off x="1242204" y="1696411"/>
          <a:ext cx="10006641" cy="466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32A45C2-8CEE-3E42-935E-5E1B62D87F08}"/>
              </a:ext>
            </a:extLst>
          </p:cNvPr>
          <p:cNvSpPr txBox="1"/>
          <p:nvPr/>
        </p:nvSpPr>
        <p:spPr>
          <a:xfrm>
            <a:off x="544452" y="1034691"/>
            <a:ext cx="379698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«ΕΧΟΥΜΕ ΞΕΠΕΡΑΣΕΙ ΤΟ ΕΠΙΠΕΔΟ ΤΗΣ ΑΚΡΙΒΕΙΑΣ &amp; </a:t>
            </a: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ΕΧΟΥΜΕ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ΠΛΕΟΝ ΣΟΒΑΡΑ ΦΑΙΝΟΜΕΝΑ ΑΙΣΧΡΟΚΕΡΔΕΙΑΣ &amp; ΚΕΡΔΟΣΚΟΠΙΑΣ»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7780" y="817109"/>
            <a:ext cx="483079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* Στην Μέτρηση του Δεκεμβρίου 2025 προστέθηκε η δυνατότητα απάντησης «υπάρχει ακρίβεια αλλά μειώνεται» </a:t>
            </a:r>
          </a:p>
        </p:txBody>
      </p:sp>
    </p:spTree>
    <p:extLst>
      <p:ext uri="{BB962C8B-B14F-4D97-AF65-F5344CB8AC3E}">
        <p14:creationId xmlns:p14="http://schemas.microsoft.com/office/powerpoint/2010/main" val="70277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35881" y="6560419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62636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II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Β.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Κατηγορίες εξόδων του νοικοκυριού  που αποτελούν το μεγαλύτερο πρόβλημα</a:t>
            </a:r>
            <a:endParaRPr kumimoji="0" lang="el-G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Ποια από τις παρακάτω κατηγορίες εξόδων του νοικοκυριού  αποτελούν για εσάς το μεγαλύτερο πρόβλημα;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ΜΕΧΡΙ 2 ΑΠΑΝΤΗΣΕΙΣ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540230"/>
              </p:ext>
            </p:extLst>
          </p:nvPr>
        </p:nvGraphicFramePr>
        <p:xfrm>
          <a:off x="279343" y="787402"/>
          <a:ext cx="11633314" cy="55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8809E8-0C63-9762-A9B4-5468BB6F1420}"/>
              </a:ext>
            </a:extLst>
          </p:cNvPr>
          <p:cNvCxnSpPr/>
          <p:nvPr/>
        </p:nvCxnSpPr>
        <p:spPr>
          <a:xfrm>
            <a:off x="1433945" y="2078182"/>
            <a:ext cx="98944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BE9BBD-1668-18AB-C0F2-063690E6D093}"/>
              </a:ext>
            </a:extLst>
          </p:cNvPr>
          <p:cNvCxnSpPr/>
          <p:nvPr/>
        </p:nvCxnSpPr>
        <p:spPr>
          <a:xfrm>
            <a:off x="1433945" y="3103419"/>
            <a:ext cx="98944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038194-0A51-8551-78EB-F1C62578DCEA}"/>
              </a:ext>
            </a:extLst>
          </p:cNvPr>
          <p:cNvSpPr txBox="1"/>
          <p:nvPr/>
        </p:nvSpPr>
        <p:spPr>
          <a:xfrm>
            <a:off x="9880829" y="326668"/>
            <a:ext cx="18966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Δεκέμβριος 202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1035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10722</TotalTime>
  <Words>485</Words>
  <Application>Microsoft Office PowerPoint</Application>
  <PresentationFormat>Widescreen</PresentationFormat>
  <Paragraphs>59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Avenir Next LT Pro</vt:lpstr>
      <vt:lpstr>Calibri</vt:lpstr>
      <vt:lpstr>Calibri Light</vt:lpstr>
      <vt:lpstr>Sagona Book</vt:lpstr>
      <vt:lpstr>Tahoma</vt:lpstr>
      <vt:lpstr>The Hand Extrablack</vt:lpstr>
      <vt:lpstr>Default Design</vt:lpstr>
      <vt:lpstr>BlobVTI</vt:lpstr>
      <vt:lpstr>3_Default Design</vt:lpstr>
      <vt:lpstr>4_Default Design</vt:lpstr>
      <vt:lpstr>Picture</vt:lpstr>
      <vt:lpstr>PowerPoint Presentation</vt:lpstr>
      <vt:lpstr>PowerPoint Presentation</vt:lpstr>
      <vt:lpstr>PowerPoint Presentation</vt:lpstr>
      <vt:lpstr>I. Εκτιμήσεις σε σχέση με το οικογενειακό εισόδημα των πολιτών  Ποια από τις παρακάτω φράσεις που θα σας διαβάσω περιγράφει τη σημερινή σας κατάσταση;  Σύνολο ερωτηθέντων (N=2000)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6Β. ΟΙ ΑΝΤΟΧΕΣ ΤΟΥ ΠΟΛΙΤΗ (ΑΚΡΙΒΕΙΑ)</dc:title>
  <dc:creator>MRB Hellas SA</dc:creator>
  <cp:lastModifiedBy>Tasos Velissaridis</cp:lastModifiedBy>
  <cp:revision>265</cp:revision>
  <cp:lastPrinted>2025-12-16T09:32:56Z</cp:lastPrinted>
  <dcterms:created xsi:type="dcterms:W3CDTF">2022-06-29T12:57:31Z</dcterms:created>
  <dcterms:modified xsi:type="dcterms:W3CDTF">2025-12-17T05:24:23Z</dcterms:modified>
</cp:coreProperties>
</file>