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5" r:id="rId2"/>
  </p:sldMasterIdLst>
  <p:notesMasterIdLst>
    <p:notesMasterId r:id="rId17"/>
  </p:notesMasterIdLst>
  <p:handoutMasterIdLst>
    <p:handoutMasterId r:id="rId18"/>
  </p:handoutMasterIdLst>
  <p:sldIdLst>
    <p:sldId id="1657" r:id="rId3"/>
    <p:sldId id="1804" r:id="rId4"/>
    <p:sldId id="1805" r:id="rId5"/>
    <p:sldId id="1806" r:id="rId6"/>
    <p:sldId id="1807" r:id="rId7"/>
    <p:sldId id="1808" r:id="rId8"/>
    <p:sldId id="1829" r:id="rId9"/>
    <p:sldId id="1830" r:id="rId10"/>
    <p:sldId id="1790" r:id="rId11"/>
    <p:sldId id="1791" r:id="rId12"/>
    <p:sldId id="1825" r:id="rId13"/>
    <p:sldId id="1826" r:id="rId14"/>
    <p:sldId id="1827" r:id="rId15"/>
    <p:sldId id="1834" r:id="rId16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5050"/>
    <a:srgbClr val="3333FF"/>
    <a:srgbClr val="FFCCFF"/>
    <a:srgbClr val="FF9933"/>
    <a:srgbClr val="663300"/>
    <a:srgbClr val="FF9900"/>
    <a:srgbClr val="33CCCC"/>
    <a:srgbClr val="FF33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117590-0D29-4AE7-B9E1-5A1E032E8692}" v="28" dt="2023-12-10T22:01:47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5" autoAdjust="0"/>
    <p:restoredTop sz="96187" autoAdjust="0"/>
  </p:normalViewPr>
  <p:slideViewPr>
    <p:cSldViewPr>
      <p:cViewPr varScale="1">
        <p:scale>
          <a:sx n="111" d="100"/>
          <a:sy n="111" d="100"/>
        </p:scale>
        <p:origin x="45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Antonopoulou" userId="b56298f00e27b472" providerId="LiveId" clId="{8CE8C106-B2B0-40FD-9418-A8855D9BD9DA}"/>
    <pc:docChg chg="undo redo custSel addSld delSld modSld modMainMaster">
      <pc:chgData name="Vivian Antonopoulou" userId="b56298f00e27b472" providerId="LiveId" clId="{8CE8C106-B2B0-40FD-9418-A8855D9BD9DA}" dt="2022-12-12T10:51:54.601" v="298" actId="6549"/>
      <pc:docMkLst>
        <pc:docMk/>
      </pc:docMkLst>
      <pc:sldChg chg="modSp">
        <pc:chgData name="Vivian Antonopoulou" userId="b56298f00e27b472" providerId="LiveId" clId="{8CE8C106-B2B0-40FD-9418-A8855D9BD9DA}" dt="2022-12-11T16:26:12.946" v="168"/>
        <pc:sldMkLst>
          <pc:docMk/>
          <pc:sldMk cId="4262538790" sldId="1621"/>
        </pc:sldMkLst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4262538790" sldId="1621"/>
            <ac:spMk id="11" creationId="{00000000-0000-0000-0000-000000000000}"/>
          </ac:spMkLst>
        </pc:spChg>
      </pc:sldChg>
      <pc:sldChg chg="addSp modSp mod">
        <pc:chgData name="Vivian Antonopoulou" userId="b56298f00e27b472" providerId="LiveId" clId="{8CE8C106-B2B0-40FD-9418-A8855D9BD9DA}" dt="2022-12-11T16:26:12.946" v="168"/>
        <pc:sldMkLst>
          <pc:docMk/>
          <pc:sldMk cId="3480464877" sldId="1623"/>
        </pc:sldMkLst>
        <pc:spChg chg="mod">
          <ac:chgData name="Vivian Antonopoulou" userId="b56298f00e27b472" providerId="LiveId" clId="{8CE8C106-B2B0-40FD-9418-A8855D9BD9DA}" dt="2022-12-11T15:54:05.795" v="0" actId="1076"/>
          <ac:spMkLst>
            <pc:docMk/>
            <pc:sldMk cId="3480464877" sldId="1623"/>
            <ac:spMk id="4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5:55:17.971" v="4" actId="1076"/>
          <ac:spMkLst>
            <pc:docMk/>
            <pc:sldMk cId="3480464877" sldId="1623"/>
            <ac:spMk id="7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3480464877" sldId="1623"/>
            <ac:spMk id="8194" creationId="{00000000-0000-0000-0000-000000000000}"/>
          </ac:spMkLst>
        </pc:spChg>
        <pc:graphicFrameChg chg="add mod modGraphic">
          <ac:chgData name="Vivian Antonopoulou" userId="b56298f00e27b472" providerId="LiveId" clId="{8CE8C106-B2B0-40FD-9418-A8855D9BD9DA}" dt="2022-12-11T16:26:12.946" v="168"/>
          <ac:graphicFrameMkLst>
            <pc:docMk/>
            <pc:sldMk cId="3480464877" sldId="1623"/>
            <ac:graphicFrameMk id="5" creationId="{17D86886-CAF4-AD66-94E2-9D94D12EC4D3}"/>
          </ac:graphicFrameMkLst>
        </pc:graphicFrameChg>
        <pc:graphicFrameChg chg="mod modGraphic">
          <ac:chgData name="Vivian Antonopoulou" userId="b56298f00e27b472" providerId="LiveId" clId="{8CE8C106-B2B0-40FD-9418-A8855D9BD9DA}" dt="2022-12-11T16:26:12.946" v="168"/>
          <ac:graphicFrameMkLst>
            <pc:docMk/>
            <pc:sldMk cId="3480464877" sldId="1623"/>
            <ac:graphicFrameMk id="6" creationId="{070D0929-33D9-480F-A348-D11D1DD0F5F4}"/>
          </ac:graphicFrameMkLst>
        </pc:graphicFrameChg>
      </pc:sldChg>
      <pc:sldChg chg="modSp mod">
        <pc:chgData name="Vivian Antonopoulou" userId="b56298f00e27b472" providerId="LiveId" clId="{8CE8C106-B2B0-40FD-9418-A8855D9BD9DA}" dt="2022-12-12T10:50:14.607" v="284" actId="20577"/>
        <pc:sldMkLst>
          <pc:docMk/>
          <pc:sldMk cId="3715741034" sldId="1625"/>
        </pc:sldMkLst>
        <pc:spChg chg="mod">
          <ac:chgData name="Vivian Antonopoulou" userId="b56298f00e27b472" providerId="LiveId" clId="{8CE8C106-B2B0-40FD-9418-A8855D9BD9DA}" dt="2022-12-11T15:58:40.177" v="23" actId="20577"/>
          <ac:spMkLst>
            <pc:docMk/>
            <pc:sldMk cId="3715741034" sldId="1625"/>
            <ac:spMk id="15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5:58:57.992" v="25" actId="20577"/>
          <ac:spMkLst>
            <pc:docMk/>
            <pc:sldMk cId="3715741034" sldId="1625"/>
            <ac:spMk id="16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2T10:50:14.607" v="284" actId="20577"/>
          <ac:spMkLst>
            <pc:docMk/>
            <pc:sldMk cId="3715741034" sldId="1625"/>
            <ac:spMk id="8194" creationId="{00000000-0000-0000-0000-000000000000}"/>
          </ac:spMkLst>
        </pc:spChg>
        <pc:graphicFrameChg chg="mod modGraphic">
          <ac:chgData name="Vivian Antonopoulou" userId="b56298f00e27b472" providerId="LiveId" clId="{8CE8C106-B2B0-40FD-9418-A8855D9BD9DA}" dt="2022-12-11T16:26:12.946" v="168"/>
          <ac:graphicFrameMkLst>
            <pc:docMk/>
            <pc:sldMk cId="3715741034" sldId="1625"/>
            <ac:graphicFrameMk id="10" creationId="{070D0929-33D9-480F-A348-D11D1DD0F5F4}"/>
          </ac:graphicFrameMkLst>
        </pc:graphicFrameChg>
      </pc:sldChg>
      <pc:sldChg chg="modSp">
        <pc:chgData name="Vivian Antonopoulou" userId="b56298f00e27b472" providerId="LiveId" clId="{8CE8C106-B2B0-40FD-9418-A8855D9BD9DA}" dt="2022-12-11T16:26:12.946" v="168"/>
        <pc:sldMkLst>
          <pc:docMk/>
          <pc:sldMk cId="2053370634" sldId="1627"/>
        </pc:sldMkLst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2053370634" sldId="1627"/>
            <ac:spMk id="39939" creationId="{00000000-0000-0000-0000-000000000000}"/>
          </ac:spMkLst>
        </pc:spChg>
        <pc:graphicFrameChg chg="mod">
          <ac:chgData name="Vivian Antonopoulou" userId="b56298f00e27b472" providerId="LiveId" clId="{8CE8C106-B2B0-40FD-9418-A8855D9BD9DA}" dt="2022-12-11T16:26:12.946" v="168"/>
          <ac:graphicFrameMkLst>
            <pc:docMk/>
            <pc:sldMk cId="2053370634" sldId="1627"/>
            <ac:graphicFrameMk id="9" creationId="{00000000-0000-0000-0000-000000000000}"/>
          </ac:graphicFrameMkLst>
        </pc:graphicFrameChg>
      </pc:sldChg>
      <pc:sldChg chg="addSp modSp mod">
        <pc:chgData name="Vivian Antonopoulou" userId="b56298f00e27b472" providerId="LiveId" clId="{8CE8C106-B2B0-40FD-9418-A8855D9BD9DA}" dt="2022-12-12T10:50:54.639" v="289" actId="20577"/>
        <pc:sldMkLst>
          <pc:docMk/>
          <pc:sldMk cId="1269042008" sldId="1631"/>
        </pc:sldMkLst>
        <pc:spChg chg="mod">
          <ac:chgData name="Vivian Antonopoulou" userId="b56298f00e27b472" providerId="LiveId" clId="{8CE8C106-B2B0-40FD-9418-A8855D9BD9DA}" dt="2022-12-11T16:00:28.451" v="36" actId="1076"/>
          <ac:spMkLst>
            <pc:docMk/>
            <pc:sldMk cId="1269042008" sldId="1631"/>
            <ac:spMk id="9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00:33.208" v="37" actId="1076"/>
          <ac:spMkLst>
            <pc:docMk/>
            <pc:sldMk cId="1269042008" sldId="1631"/>
            <ac:spMk id="12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2T10:50:54.639" v="289" actId="20577"/>
          <ac:spMkLst>
            <pc:docMk/>
            <pc:sldMk cId="1269042008" sldId="1631"/>
            <ac:spMk id="8194" creationId="{00000000-0000-0000-0000-000000000000}"/>
          </ac:spMkLst>
        </pc:spChg>
        <pc:graphicFrameChg chg="add mod">
          <ac:chgData name="Vivian Antonopoulou" userId="b56298f00e27b472" providerId="LiveId" clId="{8CE8C106-B2B0-40FD-9418-A8855D9BD9DA}" dt="2022-12-11T16:26:12.946" v="168"/>
          <ac:graphicFrameMkLst>
            <pc:docMk/>
            <pc:sldMk cId="1269042008" sldId="1631"/>
            <ac:graphicFrameMk id="3" creationId="{B691E404-B21C-3BCF-8292-43A1918F3FB8}"/>
          </ac:graphicFrameMkLst>
        </pc:graphicFrameChg>
        <pc:graphicFrameChg chg="mod modGraphic">
          <ac:chgData name="Vivian Antonopoulou" userId="b56298f00e27b472" providerId="LiveId" clId="{8CE8C106-B2B0-40FD-9418-A8855D9BD9DA}" dt="2022-12-11T16:26:12.946" v="168"/>
          <ac:graphicFrameMkLst>
            <pc:docMk/>
            <pc:sldMk cId="1269042008" sldId="1631"/>
            <ac:graphicFrameMk id="7" creationId="{070D0929-33D9-480F-A348-D11D1DD0F5F4}"/>
          </ac:graphicFrameMkLst>
        </pc:graphicFrameChg>
      </pc:sldChg>
      <pc:sldChg chg="modSp mod">
        <pc:chgData name="Vivian Antonopoulou" userId="b56298f00e27b472" providerId="LiveId" clId="{8CE8C106-B2B0-40FD-9418-A8855D9BD9DA}" dt="2022-12-11T16:26:12.946" v="168"/>
        <pc:sldMkLst>
          <pc:docMk/>
          <pc:sldMk cId="748101753" sldId="1632"/>
        </pc:sldMkLst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748101753" sldId="1632"/>
            <ac:spMk id="8" creationId="{00000000-0000-0000-0000-000000000000}"/>
          </ac:spMkLst>
        </pc:spChg>
      </pc:sldChg>
      <pc:sldChg chg="modSp mod">
        <pc:chgData name="Vivian Antonopoulou" userId="b56298f00e27b472" providerId="LiveId" clId="{8CE8C106-B2B0-40FD-9418-A8855D9BD9DA}" dt="2022-12-12T10:51:15.319" v="290" actId="6549"/>
        <pc:sldMkLst>
          <pc:docMk/>
          <pc:sldMk cId="3504939333" sldId="1633"/>
        </pc:sldMkLst>
        <pc:spChg chg="mod">
          <ac:chgData name="Vivian Antonopoulou" userId="b56298f00e27b472" providerId="LiveId" clId="{8CE8C106-B2B0-40FD-9418-A8855D9BD9DA}" dt="2022-12-12T10:51:15.319" v="290" actId="6549"/>
          <ac:spMkLst>
            <pc:docMk/>
            <pc:sldMk cId="3504939333" sldId="1633"/>
            <ac:spMk id="8" creationId="{00000000-0000-0000-0000-000000000000}"/>
          </ac:spMkLst>
        </pc:spChg>
        <pc:graphicFrameChg chg="mod modGraphic">
          <ac:chgData name="Vivian Antonopoulou" userId="b56298f00e27b472" providerId="LiveId" clId="{8CE8C106-B2B0-40FD-9418-A8855D9BD9DA}" dt="2022-12-11T16:26:12.946" v="168"/>
          <ac:graphicFrameMkLst>
            <pc:docMk/>
            <pc:sldMk cId="3504939333" sldId="1633"/>
            <ac:graphicFrameMk id="5" creationId="{070D0929-33D9-480F-A348-D11D1DD0F5F4}"/>
          </ac:graphicFrameMkLst>
        </pc:graphicFrameChg>
      </pc:sldChg>
      <pc:sldChg chg="modSp mod">
        <pc:chgData name="Vivian Antonopoulou" userId="b56298f00e27b472" providerId="LiveId" clId="{8CE8C106-B2B0-40FD-9418-A8855D9BD9DA}" dt="2022-12-12T10:49:47.073" v="277" actId="6549"/>
        <pc:sldMkLst>
          <pc:docMk/>
          <pc:sldMk cId="2990744621" sldId="1640"/>
        </pc:sldMkLst>
        <pc:spChg chg="mod">
          <ac:chgData name="Vivian Antonopoulou" userId="b56298f00e27b472" providerId="LiveId" clId="{8CE8C106-B2B0-40FD-9418-A8855D9BD9DA}" dt="2022-12-12T10:49:47.073" v="277" actId="6549"/>
          <ac:spMkLst>
            <pc:docMk/>
            <pc:sldMk cId="2990744621" sldId="1640"/>
            <ac:spMk id="8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2990744621" sldId="1640"/>
            <ac:spMk id="12" creationId="{73242E43-FCDD-AF85-7D52-C7EDD7DEB450}"/>
          </ac:spMkLst>
        </pc:spChg>
      </pc:sldChg>
      <pc:sldChg chg="modSp">
        <pc:chgData name="Vivian Antonopoulou" userId="b56298f00e27b472" providerId="LiveId" clId="{8CE8C106-B2B0-40FD-9418-A8855D9BD9DA}" dt="2022-12-11T16:26:12.946" v="168"/>
        <pc:sldMkLst>
          <pc:docMk/>
          <pc:sldMk cId="3008476328" sldId="1641"/>
        </pc:sldMkLst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3008476328" sldId="1641"/>
            <ac:spMk id="8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3008476328" sldId="1641"/>
            <ac:spMk id="12" creationId="{73242E43-FCDD-AF85-7D52-C7EDD7DEB450}"/>
          </ac:spMkLst>
        </pc:spChg>
      </pc:sldChg>
      <pc:sldChg chg="modSp">
        <pc:chgData name="Vivian Antonopoulou" userId="b56298f00e27b472" providerId="LiveId" clId="{8CE8C106-B2B0-40FD-9418-A8855D9BD9DA}" dt="2022-12-11T16:26:12.946" v="168"/>
        <pc:sldMkLst>
          <pc:docMk/>
          <pc:sldMk cId="3617054363" sldId="1642"/>
        </pc:sldMkLst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3617054363" sldId="1642"/>
            <ac:spMk id="8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3617054363" sldId="1642"/>
            <ac:spMk id="12" creationId="{73242E43-FCDD-AF85-7D52-C7EDD7DEB450}"/>
          </ac:spMkLst>
        </pc:spChg>
      </pc:sldChg>
      <pc:sldChg chg="modSp mod">
        <pc:chgData name="Vivian Antonopoulou" userId="b56298f00e27b472" providerId="LiveId" clId="{8CE8C106-B2B0-40FD-9418-A8855D9BD9DA}" dt="2022-12-12T10:50:09.979" v="281" actId="20577"/>
        <pc:sldMkLst>
          <pc:docMk/>
          <pc:sldMk cId="3555028120" sldId="1645"/>
        </pc:sldMkLst>
        <pc:spChg chg="mod">
          <ac:chgData name="Vivian Antonopoulou" userId="b56298f00e27b472" providerId="LiveId" clId="{8CE8C106-B2B0-40FD-9418-A8855D9BD9DA}" dt="2022-12-12T10:50:09.979" v="281" actId="20577"/>
          <ac:spMkLst>
            <pc:docMk/>
            <pc:sldMk cId="3555028120" sldId="1645"/>
            <ac:spMk id="8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3555028120" sldId="1645"/>
            <ac:spMk id="9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3555028120" sldId="1645"/>
            <ac:spMk id="12" creationId="{73242E43-FCDD-AF85-7D52-C7EDD7DEB450}"/>
          </ac:spMkLst>
        </pc:spChg>
      </pc:sldChg>
      <pc:sldChg chg="modSp mod">
        <pc:chgData name="Vivian Antonopoulou" userId="b56298f00e27b472" providerId="LiveId" clId="{8CE8C106-B2B0-40FD-9418-A8855D9BD9DA}" dt="2022-12-12T10:50:19.331" v="285" actId="20577"/>
        <pc:sldMkLst>
          <pc:docMk/>
          <pc:sldMk cId="2183812469" sldId="1646"/>
        </pc:sldMkLst>
        <pc:spChg chg="mod">
          <ac:chgData name="Vivian Antonopoulou" userId="b56298f00e27b472" providerId="LiveId" clId="{8CE8C106-B2B0-40FD-9418-A8855D9BD9DA}" dt="2022-12-12T10:50:19.331" v="285" actId="20577"/>
          <ac:spMkLst>
            <pc:docMk/>
            <pc:sldMk cId="2183812469" sldId="1646"/>
            <ac:spMk id="8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2183812469" sldId="1646"/>
            <ac:spMk id="12" creationId="{73242E43-FCDD-AF85-7D52-C7EDD7DEB450}"/>
          </ac:spMkLst>
        </pc:spChg>
      </pc:sldChg>
      <pc:sldChg chg="modSp mod">
        <pc:chgData name="Vivian Antonopoulou" userId="b56298f00e27b472" providerId="LiveId" clId="{8CE8C106-B2B0-40FD-9418-A8855D9BD9DA}" dt="2022-12-12T10:50:31.535" v="287" actId="6549"/>
        <pc:sldMkLst>
          <pc:docMk/>
          <pc:sldMk cId="1272470294" sldId="1648"/>
        </pc:sldMkLst>
        <pc:spChg chg="mod">
          <ac:chgData name="Vivian Antonopoulou" userId="b56298f00e27b472" providerId="LiveId" clId="{8CE8C106-B2B0-40FD-9418-A8855D9BD9DA}" dt="2022-12-12T10:50:31.535" v="287" actId="6549"/>
          <ac:spMkLst>
            <pc:docMk/>
            <pc:sldMk cId="1272470294" sldId="1648"/>
            <ac:spMk id="8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1272470294" sldId="1648"/>
            <ac:spMk id="12" creationId="{73242E43-FCDD-AF85-7D52-C7EDD7DEB450}"/>
          </ac:spMkLst>
        </pc:spChg>
      </pc:sldChg>
      <pc:sldChg chg="modSp">
        <pc:chgData name="Vivian Antonopoulou" userId="b56298f00e27b472" providerId="LiveId" clId="{8CE8C106-B2B0-40FD-9418-A8855D9BD9DA}" dt="2022-12-11T16:26:12.946" v="168"/>
        <pc:sldMkLst>
          <pc:docMk/>
          <pc:sldMk cId="2308174982" sldId="1655"/>
        </pc:sldMkLst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2308174982" sldId="1655"/>
            <ac:spMk id="12" creationId="{73242E43-FCDD-AF85-7D52-C7EDD7DEB450}"/>
          </ac:spMkLst>
        </pc:spChg>
      </pc:sldChg>
      <pc:sldChg chg="addSp delSp modSp mod">
        <pc:chgData name="Vivian Antonopoulou" userId="b56298f00e27b472" providerId="LiveId" clId="{8CE8C106-B2B0-40FD-9418-A8855D9BD9DA}" dt="2022-12-12T10:49:53.035" v="278" actId="478"/>
        <pc:sldMkLst>
          <pc:docMk/>
          <pc:sldMk cId="1632497187" sldId="1657"/>
        </pc:sldMkLst>
        <pc:spChg chg="add del mod">
          <ac:chgData name="Vivian Antonopoulou" userId="b56298f00e27b472" providerId="LiveId" clId="{8CE8C106-B2B0-40FD-9418-A8855D9BD9DA}" dt="2022-12-12T10:49:53.035" v="278" actId="478"/>
          <ac:spMkLst>
            <pc:docMk/>
            <pc:sldMk cId="1632497187" sldId="1657"/>
            <ac:spMk id="2" creationId="{E9DEFC1F-3864-6AFC-B168-C54EBFD9233B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1632497187" sldId="1657"/>
            <ac:spMk id="12" creationId="{73242E43-FCDD-AF85-7D52-C7EDD7DEB450}"/>
          </ac:spMkLst>
        </pc:spChg>
      </pc:sldChg>
      <pc:sldChg chg="modSp mod">
        <pc:chgData name="Vivian Antonopoulou" userId="b56298f00e27b472" providerId="LiveId" clId="{8CE8C106-B2B0-40FD-9418-A8855D9BD9DA}" dt="2022-12-12T10:51:40.745" v="296" actId="6549"/>
        <pc:sldMkLst>
          <pc:docMk/>
          <pc:sldMk cId="667932152" sldId="1659"/>
        </pc:sldMkLst>
        <pc:spChg chg="mod">
          <ac:chgData name="Vivian Antonopoulou" userId="b56298f00e27b472" providerId="LiveId" clId="{8CE8C106-B2B0-40FD-9418-A8855D9BD9DA}" dt="2022-12-11T16:26:42.460" v="171" actId="113"/>
          <ac:spMkLst>
            <pc:docMk/>
            <pc:sldMk cId="667932152" sldId="1659"/>
            <ac:spMk id="2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2T10:51:40.745" v="296" actId="6549"/>
          <ac:spMkLst>
            <pc:docMk/>
            <pc:sldMk cId="667932152" sldId="1659"/>
            <ac:spMk id="7" creationId="{00000000-0000-0000-0000-000000000000}"/>
          </ac:spMkLst>
        </pc:spChg>
        <pc:graphicFrameChg chg="mod modGraphic">
          <ac:chgData name="Vivian Antonopoulou" userId="b56298f00e27b472" providerId="LiveId" clId="{8CE8C106-B2B0-40FD-9418-A8855D9BD9DA}" dt="2022-12-11T16:26:12.946" v="168"/>
          <ac:graphicFrameMkLst>
            <pc:docMk/>
            <pc:sldMk cId="667932152" sldId="1659"/>
            <ac:graphicFrameMk id="18" creationId="{00000000-0000-0000-0000-000000000000}"/>
          </ac:graphicFrameMkLst>
        </pc:graphicFrameChg>
      </pc:sldChg>
      <pc:sldChg chg="addSp delSp modSp mod">
        <pc:chgData name="Vivian Antonopoulou" userId="b56298f00e27b472" providerId="LiveId" clId="{8CE8C106-B2B0-40FD-9418-A8855D9BD9DA}" dt="2022-12-12T10:51:54.601" v="298" actId="6549"/>
        <pc:sldMkLst>
          <pc:docMk/>
          <pc:sldMk cId="2709925541" sldId="1660"/>
        </pc:sldMkLst>
        <pc:spChg chg="del mod">
          <ac:chgData name="Vivian Antonopoulou" userId="b56298f00e27b472" providerId="LiveId" clId="{8CE8C106-B2B0-40FD-9418-A8855D9BD9DA}" dt="2022-12-11T16:29:20.329" v="206" actId="21"/>
          <ac:spMkLst>
            <pc:docMk/>
            <pc:sldMk cId="2709925541" sldId="1660"/>
            <ac:spMk id="2" creationId="{00000000-0000-0000-0000-000000000000}"/>
          </ac:spMkLst>
        </pc:spChg>
        <pc:spChg chg="add mod">
          <ac:chgData name="Vivian Antonopoulou" userId="b56298f00e27b472" providerId="LiveId" clId="{8CE8C106-B2B0-40FD-9418-A8855D9BD9DA}" dt="2022-12-11T16:29:45.529" v="212" actId="1076"/>
          <ac:spMkLst>
            <pc:docMk/>
            <pc:sldMk cId="2709925541" sldId="1660"/>
            <ac:spMk id="6" creationId="{5DEE897A-99EA-3EC9-2631-D87868A6B8E5}"/>
          </ac:spMkLst>
        </pc:spChg>
        <pc:spChg chg="mod">
          <ac:chgData name="Vivian Antonopoulou" userId="b56298f00e27b472" providerId="LiveId" clId="{8CE8C106-B2B0-40FD-9418-A8855D9BD9DA}" dt="2022-12-12T10:51:54.601" v="298" actId="6549"/>
          <ac:spMkLst>
            <pc:docMk/>
            <pc:sldMk cId="2709925541" sldId="1660"/>
            <ac:spMk id="7" creationId="{00000000-0000-0000-0000-000000000000}"/>
          </ac:spMkLst>
        </pc:spChg>
        <pc:spChg chg="add mod">
          <ac:chgData name="Vivian Antonopoulou" userId="b56298f00e27b472" providerId="LiveId" clId="{8CE8C106-B2B0-40FD-9418-A8855D9BD9DA}" dt="2022-12-11T16:29:51.534" v="214" actId="14100"/>
          <ac:spMkLst>
            <pc:docMk/>
            <pc:sldMk cId="2709925541" sldId="1660"/>
            <ac:spMk id="8" creationId="{25397415-4035-3A45-74C0-A115A85A5827}"/>
          </ac:spMkLst>
        </pc:spChg>
        <pc:spChg chg="del mod">
          <ac:chgData name="Vivian Antonopoulou" userId="b56298f00e27b472" providerId="LiveId" clId="{8CE8C106-B2B0-40FD-9418-A8855D9BD9DA}" dt="2022-12-11T16:29:20.329" v="206" actId="21"/>
          <ac:spMkLst>
            <pc:docMk/>
            <pc:sldMk cId="2709925541" sldId="1660"/>
            <ac:spMk id="12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9:06.263" v="204" actId="1076"/>
          <ac:spMkLst>
            <pc:docMk/>
            <pc:sldMk cId="2709925541" sldId="1660"/>
            <ac:spMk id="17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9:54.232" v="215" actId="14100"/>
          <ac:spMkLst>
            <pc:docMk/>
            <pc:sldMk cId="2709925541" sldId="1660"/>
            <ac:spMk id="25" creationId="{00000000-0000-0000-0000-000000000000}"/>
          </ac:spMkLst>
        </pc:spChg>
        <pc:graphicFrameChg chg="add del mod">
          <ac:chgData name="Vivian Antonopoulou" userId="b56298f00e27b472" providerId="LiveId" clId="{8CE8C106-B2B0-40FD-9418-A8855D9BD9DA}" dt="2022-12-11T16:18:26.044" v="130" actId="478"/>
          <ac:graphicFrameMkLst>
            <pc:docMk/>
            <pc:sldMk cId="2709925541" sldId="1660"/>
            <ac:graphicFrameMk id="4" creationId="{D777CF9F-DA1E-B614-24A1-F62074C42873}"/>
          </ac:graphicFrameMkLst>
        </pc:graphicFrameChg>
        <pc:graphicFrameChg chg="mod modGraphic">
          <ac:chgData name="Vivian Antonopoulou" userId="b56298f00e27b472" providerId="LiveId" clId="{8CE8C106-B2B0-40FD-9418-A8855D9BD9DA}" dt="2022-12-11T16:27:31.164" v="179" actId="554"/>
          <ac:graphicFrameMkLst>
            <pc:docMk/>
            <pc:sldMk cId="2709925541" sldId="1660"/>
            <ac:graphicFrameMk id="5" creationId="{00000000-0000-0000-0000-000000000000}"/>
          </ac:graphicFrameMkLst>
        </pc:graphicFrameChg>
        <pc:graphicFrameChg chg="mod">
          <ac:chgData name="Vivian Antonopoulou" userId="b56298f00e27b472" providerId="LiveId" clId="{8CE8C106-B2B0-40FD-9418-A8855D9BD9DA}" dt="2022-12-11T16:28:13.733" v="184" actId="14100"/>
          <ac:graphicFrameMkLst>
            <pc:docMk/>
            <pc:sldMk cId="2709925541" sldId="1660"/>
            <ac:graphicFrameMk id="11" creationId="{00000000-0000-0000-0000-000000000000}"/>
          </ac:graphicFrameMkLst>
        </pc:graphicFrameChg>
        <pc:graphicFrameChg chg="mod">
          <ac:chgData name="Vivian Antonopoulou" userId="b56298f00e27b472" providerId="LiveId" clId="{8CE8C106-B2B0-40FD-9418-A8855D9BD9DA}" dt="2022-12-11T16:28:19.161" v="186" actId="404"/>
          <ac:graphicFrameMkLst>
            <pc:docMk/>
            <pc:sldMk cId="2709925541" sldId="1660"/>
            <ac:graphicFrameMk id="13" creationId="{00000000-0000-0000-0000-000000000000}"/>
          </ac:graphicFrameMkLst>
        </pc:graphicFrameChg>
        <pc:graphicFrameChg chg="mod">
          <ac:chgData name="Vivian Antonopoulou" userId="b56298f00e27b472" providerId="LiveId" clId="{8CE8C106-B2B0-40FD-9418-A8855D9BD9DA}" dt="2022-12-11T16:29:00.091" v="203" actId="404"/>
          <ac:graphicFrameMkLst>
            <pc:docMk/>
            <pc:sldMk cId="2709925541" sldId="1660"/>
            <ac:graphicFrameMk id="14" creationId="{00000000-0000-0000-0000-000000000000}"/>
          </ac:graphicFrameMkLst>
        </pc:graphicFrameChg>
        <pc:graphicFrameChg chg="mod modGraphic">
          <ac:chgData name="Vivian Antonopoulou" userId="b56298f00e27b472" providerId="LiveId" clId="{8CE8C106-B2B0-40FD-9418-A8855D9BD9DA}" dt="2022-12-11T16:28:54.584" v="201" actId="1038"/>
          <ac:graphicFrameMkLst>
            <pc:docMk/>
            <pc:sldMk cId="2709925541" sldId="1660"/>
            <ac:graphicFrameMk id="15" creationId="{00000000-0000-0000-0000-000000000000}"/>
          </ac:graphicFrameMkLst>
        </pc:graphicFrameChg>
        <pc:graphicFrameChg chg="mod modGraphic">
          <ac:chgData name="Vivian Antonopoulou" userId="b56298f00e27b472" providerId="LiveId" clId="{8CE8C106-B2B0-40FD-9418-A8855D9BD9DA}" dt="2022-12-11T16:27:31.164" v="179" actId="554"/>
          <ac:graphicFrameMkLst>
            <pc:docMk/>
            <pc:sldMk cId="2709925541" sldId="1660"/>
            <ac:graphicFrameMk id="19" creationId="{00000000-0000-0000-0000-000000000000}"/>
          </ac:graphicFrameMkLst>
        </pc:graphicFrameChg>
        <pc:graphicFrameChg chg="mod">
          <ac:chgData name="Vivian Antonopoulou" userId="b56298f00e27b472" providerId="LiveId" clId="{8CE8C106-B2B0-40FD-9418-A8855D9BD9DA}" dt="2022-12-11T16:28:42.417" v="198" actId="404"/>
          <ac:graphicFrameMkLst>
            <pc:docMk/>
            <pc:sldMk cId="2709925541" sldId="1660"/>
            <ac:graphicFrameMk id="21" creationId="{00000000-0000-0000-0000-000000000000}"/>
          </ac:graphicFrameMkLst>
        </pc:graphicFrameChg>
        <pc:graphicFrameChg chg="mod modGraphic">
          <ac:chgData name="Vivian Antonopoulou" userId="b56298f00e27b472" providerId="LiveId" clId="{8CE8C106-B2B0-40FD-9418-A8855D9BD9DA}" dt="2022-12-11T16:28:36.676" v="196" actId="1038"/>
          <ac:graphicFrameMkLst>
            <pc:docMk/>
            <pc:sldMk cId="2709925541" sldId="1660"/>
            <ac:graphicFrameMk id="24" creationId="{00000000-0000-0000-0000-000000000000}"/>
          </ac:graphicFrameMkLst>
        </pc:graphicFrameChg>
      </pc:sldChg>
      <pc:sldChg chg="modSp mod">
        <pc:chgData name="Vivian Antonopoulou" userId="b56298f00e27b472" providerId="LiveId" clId="{8CE8C106-B2B0-40FD-9418-A8855D9BD9DA}" dt="2022-12-12T10:51:19.269" v="291" actId="6549"/>
        <pc:sldMkLst>
          <pc:docMk/>
          <pc:sldMk cId="2939208899" sldId="1661"/>
        </pc:sldMkLst>
        <pc:spChg chg="mod">
          <ac:chgData name="Vivian Antonopoulou" userId="b56298f00e27b472" providerId="LiveId" clId="{8CE8C106-B2B0-40FD-9418-A8855D9BD9DA}" dt="2022-12-12T10:51:19.269" v="291" actId="6549"/>
          <ac:spMkLst>
            <pc:docMk/>
            <pc:sldMk cId="2939208899" sldId="1661"/>
            <ac:spMk id="8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2939208899" sldId="1661"/>
            <ac:spMk id="12" creationId="{73242E43-FCDD-AF85-7D52-C7EDD7DEB450}"/>
          </ac:spMkLst>
        </pc:spChg>
      </pc:sldChg>
      <pc:sldChg chg="modSp mod">
        <pc:chgData name="Vivian Antonopoulou" userId="b56298f00e27b472" providerId="LiveId" clId="{8CE8C106-B2B0-40FD-9418-A8855D9BD9DA}" dt="2022-12-12T10:51:34.891" v="295" actId="20577"/>
        <pc:sldMkLst>
          <pc:docMk/>
          <pc:sldMk cId="2719717739" sldId="1662"/>
        </pc:sldMkLst>
        <pc:spChg chg="mod">
          <ac:chgData name="Vivian Antonopoulou" userId="b56298f00e27b472" providerId="LiveId" clId="{8CE8C106-B2B0-40FD-9418-A8855D9BD9DA}" dt="2022-12-12T10:51:34.891" v="295" actId="20577"/>
          <ac:spMkLst>
            <pc:docMk/>
            <pc:sldMk cId="2719717739" sldId="1662"/>
            <ac:spMk id="8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2719717739" sldId="1662"/>
            <ac:spMk id="12" creationId="{73242E43-FCDD-AF85-7D52-C7EDD7DEB450}"/>
          </ac:spMkLst>
        </pc:spChg>
      </pc:sldChg>
      <pc:sldChg chg="modSp mod">
        <pc:chgData name="Vivian Antonopoulou" userId="b56298f00e27b472" providerId="LiveId" clId="{8CE8C106-B2B0-40FD-9418-A8855D9BD9DA}" dt="2022-12-12T10:51:23.758" v="292" actId="20577"/>
        <pc:sldMkLst>
          <pc:docMk/>
          <pc:sldMk cId="2153513159" sldId="1663"/>
        </pc:sldMkLst>
        <pc:spChg chg="mod">
          <ac:chgData name="Vivian Antonopoulou" userId="b56298f00e27b472" providerId="LiveId" clId="{8CE8C106-B2B0-40FD-9418-A8855D9BD9DA}" dt="2022-12-12T10:51:23.758" v="292" actId="20577"/>
          <ac:spMkLst>
            <pc:docMk/>
            <pc:sldMk cId="2153513159" sldId="1663"/>
            <ac:spMk id="8" creationId="{00000000-0000-0000-0000-000000000000}"/>
          </ac:spMkLst>
        </pc:spChg>
      </pc:sldChg>
      <pc:sldChg chg="modSp mod">
        <pc:chgData name="Vivian Antonopoulou" userId="b56298f00e27b472" providerId="LiveId" clId="{8CE8C106-B2B0-40FD-9418-A8855D9BD9DA}" dt="2022-12-12T10:51:30.977" v="294" actId="6549"/>
        <pc:sldMkLst>
          <pc:docMk/>
          <pc:sldMk cId="2268730891" sldId="1664"/>
        </pc:sldMkLst>
        <pc:spChg chg="mod">
          <ac:chgData name="Vivian Antonopoulou" userId="b56298f00e27b472" providerId="LiveId" clId="{8CE8C106-B2B0-40FD-9418-A8855D9BD9DA}" dt="2022-12-12T10:51:30.977" v="294" actId="6549"/>
          <ac:spMkLst>
            <pc:docMk/>
            <pc:sldMk cId="2268730891" sldId="1664"/>
            <ac:spMk id="8" creationId="{00000000-0000-0000-0000-000000000000}"/>
          </ac:spMkLst>
        </pc:spChg>
        <pc:graphicFrameChg chg="mod modGraphic">
          <ac:chgData name="Vivian Antonopoulou" userId="b56298f00e27b472" providerId="LiveId" clId="{8CE8C106-B2B0-40FD-9418-A8855D9BD9DA}" dt="2022-12-11T16:26:12.946" v="168"/>
          <ac:graphicFrameMkLst>
            <pc:docMk/>
            <pc:sldMk cId="2268730891" sldId="1664"/>
            <ac:graphicFrameMk id="5" creationId="{070D0929-33D9-480F-A348-D11D1DD0F5F4}"/>
          </ac:graphicFrameMkLst>
        </pc:graphicFrameChg>
      </pc:sldChg>
      <pc:sldChg chg="modSp">
        <pc:chgData name="Vivian Antonopoulou" userId="b56298f00e27b472" providerId="LiveId" clId="{8CE8C106-B2B0-40FD-9418-A8855D9BD9DA}" dt="2022-12-11T16:26:12.946" v="168"/>
        <pc:sldMkLst>
          <pc:docMk/>
          <pc:sldMk cId="3703814471" sldId="1665"/>
        </pc:sldMkLst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3703814471" sldId="1665"/>
            <ac:spMk id="11" creationId="{00000000-0000-0000-0000-000000000000}"/>
          </ac:spMkLst>
        </pc:spChg>
      </pc:sldChg>
      <pc:sldChg chg="modSp">
        <pc:chgData name="Vivian Antonopoulou" userId="b56298f00e27b472" providerId="LiveId" clId="{8CE8C106-B2B0-40FD-9418-A8855D9BD9DA}" dt="2022-12-11T16:26:12.946" v="168"/>
        <pc:sldMkLst>
          <pc:docMk/>
          <pc:sldMk cId="2903172698" sldId="1666"/>
        </pc:sldMkLst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2903172698" sldId="1666"/>
            <ac:spMk id="8" creationId="{00000000-0000-0000-0000-000000000000}"/>
          </ac:spMkLst>
        </pc:spChg>
      </pc:sldChg>
      <pc:sldChg chg="modSp mod">
        <pc:chgData name="Vivian Antonopoulou" userId="b56298f00e27b472" providerId="LiveId" clId="{8CE8C106-B2B0-40FD-9418-A8855D9BD9DA}" dt="2022-12-12T10:51:27.303" v="293" actId="6549"/>
        <pc:sldMkLst>
          <pc:docMk/>
          <pc:sldMk cId="880891640" sldId="1667"/>
        </pc:sldMkLst>
        <pc:spChg chg="mod">
          <ac:chgData name="Vivian Antonopoulou" userId="b56298f00e27b472" providerId="LiveId" clId="{8CE8C106-B2B0-40FD-9418-A8855D9BD9DA}" dt="2022-12-12T10:51:27.303" v="293" actId="6549"/>
          <ac:spMkLst>
            <pc:docMk/>
            <pc:sldMk cId="880891640" sldId="1667"/>
            <ac:spMk id="8" creationId="{00000000-0000-0000-0000-000000000000}"/>
          </ac:spMkLst>
        </pc:spChg>
      </pc:sldChg>
      <pc:sldChg chg="modSp mod">
        <pc:chgData name="Vivian Antonopoulou" userId="b56298f00e27b472" providerId="LiveId" clId="{8CE8C106-B2B0-40FD-9418-A8855D9BD9DA}" dt="2022-12-12T10:51:44.150" v="297" actId="6549"/>
        <pc:sldMkLst>
          <pc:docMk/>
          <pc:sldMk cId="2431226400" sldId="1668"/>
        </pc:sldMkLst>
        <pc:spChg chg="mod">
          <ac:chgData name="Vivian Antonopoulou" userId="b56298f00e27b472" providerId="LiveId" clId="{8CE8C106-B2B0-40FD-9418-A8855D9BD9DA}" dt="2022-12-11T16:26:50.097" v="173" actId="113"/>
          <ac:spMkLst>
            <pc:docMk/>
            <pc:sldMk cId="2431226400" sldId="1668"/>
            <ac:spMk id="2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2T10:51:44.150" v="297" actId="6549"/>
          <ac:spMkLst>
            <pc:docMk/>
            <pc:sldMk cId="2431226400" sldId="1668"/>
            <ac:spMk id="7" creationId="{00000000-0000-0000-0000-000000000000}"/>
          </ac:spMkLst>
        </pc:spChg>
        <pc:graphicFrameChg chg="mod">
          <ac:chgData name="Vivian Antonopoulou" userId="b56298f00e27b472" providerId="LiveId" clId="{8CE8C106-B2B0-40FD-9418-A8855D9BD9DA}" dt="2022-12-11T16:26:12.946" v="168"/>
          <ac:graphicFrameMkLst>
            <pc:docMk/>
            <pc:sldMk cId="2431226400" sldId="1668"/>
            <ac:graphicFrameMk id="18" creationId="{00000000-0000-0000-0000-000000000000}"/>
          </ac:graphicFrameMkLst>
        </pc:graphicFrameChg>
      </pc:sldChg>
      <pc:sldChg chg="addSp delSp modSp add del mod">
        <pc:chgData name="Vivian Antonopoulou" userId="b56298f00e27b472" providerId="LiveId" clId="{8CE8C106-B2B0-40FD-9418-A8855D9BD9DA}" dt="2022-12-11T16:25:27.387" v="167" actId="47"/>
        <pc:sldMkLst>
          <pc:docMk/>
          <pc:sldMk cId="2518727700" sldId="1669"/>
        </pc:sldMkLst>
        <pc:spChg chg="mod">
          <ac:chgData name="Vivian Antonopoulou" userId="b56298f00e27b472" providerId="LiveId" clId="{8CE8C106-B2B0-40FD-9418-A8855D9BD9DA}" dt="2022-12-11T16:24:33.272" v="153"/>
          <ac:spMkLst>
            <pc:docMk/>
            <pc:sldMk cId="2518727700" sldId="1669"/>
            <ac:spMk id="7" creationId="{00000000-0000-0000-0000-000000000000}"/>
          </ac:spMkLst>
        </pc:spChg>
        <pc:spChg chg="add del mod">
          <ac:chgData name="Vivian Antonopoulou" userId="b56298f00e27b472" providerId="LiveId" clId="{8CE8C106-B2B0-40FD-9418-A8855D9BD9DA}" dt="2022-12-11T16:15:52.795" v="96" actId="478"/>
          <ac:spMkLst>
            <pc:docMk/>
            <pc:sldMk cId="2518727700" sldId="1669"/>
            <ac:spMk id="16" creationId="{00000000-0000-0000-0000-000000000000}"/>
          </ac:spMkLst>
        </pc:spChg>
        <pc:graphicFrameChg chg="add mod modGraphic">
          <ac:chgData name="Vivian Antonopoulou" userId="b56298f00e27b472" providerId="LiveId" clId="{8CE8C106-B2B0-40FD-9418-A8855D9BD9DA}" dt="2022-12-11T16:24:33.272" v="153"/>
          <ac:graphicFrameMkLst>
            <pc:docMk/>
            <pc:sldMk cId="2518727700" sldId="1669"/>
            <ac:graphicFrameMk id="4" creationId="{BF23FFB8-BB67-543B-BE79-E7910DE887B6}"/>
          </ac:graphicFrameMkLst>
        </pc:graphicFrameChg>
        <pc:graphicFrameChg chg="add mod">
          <ac:chgData name="Vivian Antonopoulou" userId="b56298f00e27b472" providerId="LiveId" clId="{8CE8C106-B2B0-40FD-9418-A8855D9BD9DA}" dt="2022-12-11T16:18:05.278" v="128"/>
          <ac:graphicFrameMkLst>
            <pc:docMk/>
            <pc:sldMk cId="2518727700" sldId="1669"/>
            <ac:graphicFrameMk id="5" creationId="{2149546A-A627-0000-3257-7718B0B3B51F}"/>
          </ac:graphicFrameMkLst>
        </pc:graphicFrameChg>
        <pc:graphicFrameChg chg="mod">
          <ac:chgData name="Vivian Antonopoulou" userId="b56298f00e27b472" providerId="LiveId" clId="{8CE8C106-B2B0-40FD-9418-A8855D9BD9DA}" dt="2022-12-11T16:16:05.484" v="103" actId="1076"/>
          <ac:graphicFrameMkLst>
            <pc:docMk/>
            <pc:sldMk cId="2518727700" sldId="1669"/>
            <ac:graphicFrameMk id="13" creationId="{00000000-0000-0000-0000-000000000000}"/>
          </ac:graphicFrameMkLst>
        </pc:graphicFrameChg>
        <pc:graphicFrameChg chg="add del">
          <ac:chgData name="Vivian Antonopoulou" userId="b56298f00e27b472" providerId="LiveId" clId="{8CE8C106-B2B0-40FD-9418-A8855D9BD9DA}" dt="2022-12-11T16:15:52.048" v="93" actId="478"/>
          <ac:graphicFrameMkLst>
            <pc:docMk/>
            <pc:sldMk cId="2518727700" sldId="1669"/>
            <ac:graphicFrameMk id="18" creationId="{00000000-0000-0000-0000-000000000000}"/>
          </ac:graphicFrameMkLst>
        </pc:graphicFrameChg>
        <pc:picChg chg="mod">
          <ac:chgData name="Vivian Antonopoulou" userId="b56298f00e27b472" providerId="LiveId" clId="{8CE8C106-B2B0-40FD-9418-A8855D9BD9DA}" dt="2022-12-11T16:17:25.398" v="119" actId="1076"/>
          <ac:picMkLst>
            <pc:docMk/>
            <pc:sldMk cId="2518727700" sldId="1669"/>
            <ac:picMk id="19" creationId="{00000000-0000-0000-0000-000000000000}"/>
          </ac:picMkLst>
        </pc:picChg>
        <pc:cxnChg chg="add del">
          <ac:chgData name="Vivian Antonopoulou" userId="b56298f00e27b472" providerId="LiveId" clId="{8CE8C106-B2B0-40FD-9418-A8855D9BD9DA}" dt="2022-12-11T16:15:53.041" v="97" actId="478"/>
          <ac:cxnSpMkLst>
            <pc:docMk/>
            <pc:sldMk cId="2518727700" sldId="1669"/>
            <ac:cxnSpMk id="17" creationId="{00000000-0000-0000-0000-000000000000}"/>
          </ac:cxnSpMkLst>
        </pc:cxnChg>
      </pc:sldChg>
      <pc:sldMasterChg chg="addSp delSp modSp mod modSldLayout">
        <pc:chgData name="Vivian Antonopoulou" userId="b56298f00e27b472" providerId="LiveId" clId="{8CE8C106-B2B0-40FD-9418-A8855D9BD9DA}" dt="2022-12-12T10:48:58.831" v="265"/>
        <pc:sldMasterMkLst>
          <pc:docMk/>
          <pc:sldMasterMk cId="1554092023" sldId="2147483654"/>
        </pc:sldMasterMkLst>
        <pc:spChg chg="add del mod">
          <ac:chgData name="Vivian Antonopoulou" userId="b56298f00e27b472" providerId="LiveId" clId="{8CE8C106-B2B0-40FD-9418-A8855D9BD9DA}" dt="2022-12-12T10:47:11.628" v="240" actId="478"/>
          <ac:spMkLst>
            <pc:docMk/>
            <pc:sldMasterMk cId="1554092023" sldId="2147483654"/>
            <ac:spMk id="2" creationId="{56186DC5-724E-7A04-A02E-BC3E76D7A4D6}"/>
          </ac:spMkLst>
        </pc:spChg>
        <pc:spChg chg="add mod">
          <ac:chgData name="Vivian Antonopoulou" userId="b56298f00e27b472" providerId="LiveId" clId="{8CE8C106-B2B0-40FD-9418-A8855D9BD9DA}" dt="2022-12-12T10:47:48.372" v="242"/>
          <ac:spMkLst>
            <pc:docMk/>
            <pc:sldMasterMk cId="1554092023" sldId="2147483654"/>
            <ac:spMk id="3" creationId="{8B8AB5E6-6285-D77B-5FEC-7281694F6061}"/>
          </ac:spMkLst>
        </pc:spChg>
        <pc:spChg chg="add del">
          <ac:chgData name="Vivian Antonopoulou" userId="b56298f00e27b472" providerId="LiveId" clId="{8CE8C106-B2B0-40FD-9418-A8855D9BD9DA}" dt="2022-12-12T10:47:47.073" v="241" actId="478"/>
          <ac:spMkLst>
            <pc:docMk/>
            <pc:sldMasterMk cId="1554092023" sldId="2147483654"/>
            <ac:spMk id="14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asterMk cId="1554092023" sldId="2147483654"/>
            <ac:spMk id="15" creationId="{00000000-0000-0000-0000-000000000000}"/>
          </ac:spMkLst>
        </pc:spChg>
        <pc:sldLayoutChg chg="addSp delSp modSp mod">
          <pc:chgData name="Vivian Antonopoulou" userId="b56298f00e27b472" providerId="LiveId" clId="{8CE8C106-B2B0-40FD-9418-A8855D9BD9DA}" dt="2022-12-12T10:47:58.126" v="244"/>
          <pc:sldLayoutMkLst>
            <pc:docMk/>
            <pc:sldMasterMk cId="1554092023" sldId="2147483654"/>
            <pc:sldLayoutMk cId="3861925886" sldId="2147483655"/>
          </pc:sldLayoutMkLst>
          <pc:spChg chg="add mod">
            <ac:chgData name="Vivian Antonopoulou" userId="b56298f00e27b472" providerId="LiveId" clId="{8CE8C106-B2B0-40FD-9418-A8855D9BD9DA}" dt="2022-12-12T10:47:58.126" v="244"/>
            <ac:spMkLst>
              <pc:docMk/>
              <pc:sldMasterMk cId="1554092023" sldId="2147483654"/>
              <pc:sldLayoutMk cId="3861925886" sldId="2147483655"/>
              <ac:spMk id="2" creationId="{F4CD45E9-0B24-7793-40B0-E40A6FD3E095}"/>
            </ac:spMkLst>
          </pc:spChg>
          <pc:spChg chg="del">
            <ac:chgData name="Vivian Antonopoulou" userId="b56298f00e27b472" providerId="LiveId" clId="{8CE8C106-B2B0-40FD-9418-A8855D9BD9DA}" dt="2022-12-12T10:47:57.158" v="243" actId="478"/>
            <ac:spMkLst>
              <pc:docMk/>
              <pc:sldMasterMk cId="1554092023" sldId="2147483654"/>
              <pc:sldLayoutMk cId="3861925886" sldId="2147483655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3861925886" sldId="2147483655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03.325" v="246"/>
          <pc:sldLayoutMkLst>
            <pc:docMk/>
            <pc:sldMasterMk cId="1554092023" sldId="2147483654"/>
            <pc:sldLayoutMk cId="3437126457" sldId="2147483656"/>
          </pc:sldLayoutMkLst>
          <pc:spChg chg="add mod">
            <ac:chgData name="Vivian Antonopoulou" userId="b56298f00e27b472" providerId="LiveId" clId="{8CE8C106-B2B0-40FD-9418-A8855D9BD9DA}" dt="2022-12-12T10:48:03.325" v="246"/>
            <ac:spMkLst>
              <pc:docMk/>
              <pc:sldMasterMk cId="1554092023" sldId="2147483654"/>
              <pc:sldLayoutMk cId="3437126457" sldId="2147483656"/>
              <ac:spMk id="2" creationId="{08057A0A-B1A2-159F-99F5-B1E4EBF75259}"/>
            </ac:spMkLst>
          </pc:spChg>
          <pc:spChg chg="del">
            <ac:chgData name="Vivian Antonopoulou" userId="b56298f00e27b472" providerId="LiveId" clId="{8CE8C106-B2B0-40FD-9418-A8855D9BD9DA}" dt="2022-12-12T10:48:02.478" v="245" actId="478"/>
            <ac:spMkLst>
              <pc:docMk/>
              <pc:sldMasterMk cId="1554092023" sldId="2147483654"/>
              <pc:sldLayoutMk cId="3437126457" sldId="2147483656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3437126457" sldId="2147483656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08.395" v="248"/>
          <pc:sldLayoutMkLst>
            <pc:docMk/>
            <pc:sldMasterMk cId="1554092023" sldId="2147483654"/>
            <pc:sldLayoutMk cId="1107481580" sldId="2147483657"/>
          </pc:sldLayoutMkLst>
          <pc:spChg chg="add mod">
            <ac:chgData name="Vivian Antonopoulou" userId="b56298f00e27b472" providerId="LiveId" clId="{8CE8C106-B2B0-40FD-9418-A8855D9BD9DA}" dt="2022-12-12T10:48:08.395" v="248"/>
            <ac:spMkLst>
              <pc:docMk/>
              <pc:sldMasterMk cId="1554092023" sldId="2147483654"/>
              <pc:sldLayoutMk cId="1107481580" sldId="2147483657"/>
              <ac:spMk id="3" creationId="{3E13310D-C33F-BEEC-9CCF-3E21C68F3B37}"/>
            </ac:spMkLst>
          </pc:spChg>
          <pc:spChg chg="del">
            <ac:chgData name="Vivian Antonopoulou" userId="b56298f00e27b472" providerId="LiveId" clId="{8CE8C106-B2B0-40FD-9418-A8855D9BD9DA}" dt="2022-12-12T10:48:07.833" v="247" actId="478"/>
            <ac:spMkLst>
              <pc:docMk/>
              <pc:sldMasterMk cId="1554092023" sldId="2147483654"/>
              <pc:sldLayoutMk cId="1107481580" sldId="2147483657"/>
              <ac:spMk id="15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1107481580" sldId="2147483657"/>
              <ac:spMk id="16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15.500" v="250"/>
          <pc:sldLayoutMkLst>
            <pc:docMk/>
            <pc:sldMasterMk cId="1554092023" sldId="2147483654"/>
            <pc:sldLayoutMk cId="494078447" sldId="2147483658"/>
          </pc:sldLayoutMkLst>
          <pc:spChg chg="add mod">
            <ac:chgData name="Vivian Antonopoulou" userId="b56298f00e27b472" providerId="LiveId" clId="{8CE8C106-B2B0-40FD-9418-A8855D9BD9DA}" dt="2022-12-12T10:48:15.500" v="250"/>
            <ac:spMkLst>
              <pc:docMk/>
              <pc:sldMasterMk cId="1554092023" sldId="2147483654"/>
              <pc:sldLayoutMk cId="494078447" sldId="2147483658"/>
              <ac:spMk id="2" creationId="{F72A7312-99E4-521C-0A19-D67282FAC4DE}"/>
            </ac:spMkLst>
          </pc:spChg>
          <pc:spChg chg="del">
            <ac:chgData name="Vivian Antonopoulou" userId="b56298f00e27b472" providerId="LiveId" clId="{8CE8C106-B2B0-40FD-9418-A8855D9BD9DA}" dt="2022-12-12T10:48:14.722" v="249" actId="478"/>
            <ac:spMkLst>
              <pc:docMk/>
              <pc:sldMasterMk cId="1554092023" sldId="2147483654"/>
              <pc:sldLayoutMk cId="494078447" sldId="2147483658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494078447" sldId="2147483658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20.144" v="252"/>
          <pc:sldLayoutMkLst>
            <pc:docMk/>
            <pc:sldMasterMk cId="1554092023" sldId="2147483654"/>
            <pc:sldLayoutMk cId="142651151" sldId="2147483659"/>
          </pc:sldLayoutMkLst>
          <pc:spChg chg="add mod">
            <ac:chgData name="Vivian Antonopoulou" userId="b56298f00e27b472" providerId="LiveId" clId="{8CE8C106-B2B0-40FD-9418-A8855D9BD9DA}" dt="2022-12-12T10:48:20.144" v="252"/>
            <ac:spMkLst>
              <pc:docMk/>
              <pc:sldMasterMk cId="1554092023" sldId="2147483654"/>
              <pc:sldLayoutMk cId="142651151" sldId="2147483659"/>
              <ac:spMk id="2" creationId="{6F9C1900-D32C-6D58-EFC2-6C166FBBA9B2}"/>
            </ac:spMkLst>
          </pc:spChg>
          <pc:spChg chg="del">
            <ac:chgData name="Vivian Antonopoulou" userId="b56298f00e27b472" providerId="LiveId" clId="{8CE8C106-B2B0-40FD-9418-A8855D9BD9DA}" dt="2022-12-12T10:48:19.451" v="251" actId="478"/>
            <ac:spMkLst>
              <pc:docMk/>
              <pc:sldMasterMk cId="1554092023" sldId="2147483654"/>
              <pc:sldLayoutMk cId="142651151" sldId="2147483659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142651151" sldId="2147483659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24.399" v="254"/>
          <pc:sldLayoutMkLst>
            <pc:docMk/>
            <pc:sldMasterMk cId="1554092023" sldId="2147483654"/>
            <pc:sldLayoutMk cId="878873390" sldId="2147483660"/>
          </pc:sldLayoutMkLst>
          <pc:spChg chg="add mod">
            <ac:chgData name="Vivian Antonopoulou" userId="b56298f00e27b472" providerId="LiveId" clId="{8CE8C106-B2B0-40FD-9418-A8855D9BD9DA}" dt="2022-12-12T10:48:24.399" v="254"/>
            <ac:spMkLst>
              <pc:docMk/>
              <pc:sldMasterMk cId="1554092023" sldId="2147483654"/>
              <pc:sldLayoutMk cId="878873390" sldId="2147483660"/>
              <ac:spMk id="2" creationId="{52604558-DFFD-5CB9-1883-E5D03965E8A6}"/>
            </ac:spMkLst>
          </pc:spChg>
          <pc:spChg chg="del">
            <ac:chgData name="Vivian Antonopoulou" userId="b56298f00e27b472" providerId="LiveId" clId="{8CE8C106-B2B0-40FD-9418-A8855D9BD9DA}" dt="2022-12-12T10:48:23.815" v="253" actId="478"/>
            <ac:spMkLst>
              <pc:docMk/>
              <pc:sldMasterMk cId="1554092023" sldId="2147483654"/>
              <pc:sldLayoutMk cId="878873390" sldId="2147483660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878873390" sldId="2147483660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29.029" v="256"/>
          <pc:sldLayoutMkLst>
            <pc:docMk/>
            <pc:sldMasterMk cId="1554092023" sldId="2147483654"/>
            <pc:sldLayoutMk cId="3048078706" sldId="2147483661"/>
          </pc:sldLayoutMkLst>
          <pc:spChg chg="add mod">
            <ac:chgData name="Vivian Antonopoulou" userId="b56298f00e27b472" providerId="LiveId" clId="{8CE8C106-B2B0-40FD-9418-A8855D9BD9DA}" dt="2022-12-12T10:48:29.029" v="256"/>
            <ac:spMkLst>
              <pc:docMk/>
              <pc:sldMasterMk cId="1554092023" sldId="2147483654"/>
              <pc:sldLayoutMk cId="3048078706" sldId="2147483661"/>
              <ac:spMk id="2" creationId="{2CEC306A-CA4E-55E9-A7E6-78D72B524D39}"/>
            </ac:spMkLst>
          </pc:spChg>
          <pc:spChg chg="del">
            <ac:chgData name="Vivian Antonopoulou" userId="b56298f00e27b472" providerId="LiveId" clId="{8CE8C106-B2B0-40FD-9418-A8855D9BD9DA}" dt="2022-12-12T10:48:28.309" v="255" actId="478"/>
            <ac:spMkLst>
              <pc:docMk/>
              <pc:sldMasterMk cId="1554092023" sldId="2147483654"/>
              <pc:sldLayoutMk cId="3048078706" sldId="2147483661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3048078706" sldId="2147483661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33.384" v="258"/>
          <pc:sldLayoutMkLst>
            <pc:docMk/>
            <pc:sldMasterMk cId="1554092023" sldId="2147483654"/>
            <pc:sldLayoutMk cId="1573806196" sldId="2147483662"/>
          </pc:sldLayoutMkLst>
          <pc:spChg chg="add mod">
            <ac:chgData name="Vivian Antonopoulou" userId="b56298f00e27b472" providerId="LiveId" clId="{8CE8C106-B2B0-40FD-9418-A8855D9BD9DA}" dt="2022-12-12T10:48:33.384" v="258"/>
            <ac:spMkLst>
              <pc:docMk/>
              <pc:sldMasterMk cId="1554092023" sldId="2147483654"/>
              <pc:sldLayoutMk cId="1573806196" sldId="2147483662"/>
              <ac:spMk id="2" creationId="{2C41C2E1-47D9-3887-4BDE-0B67F2456F36}"/>
            </ac:spMkLst>
          </pc:spChg>
          <pc:spChg chg="del">
            <ac:chgData name="Vivian Antonopoulou" userId="b56298f00e27b472" providerId="LiveId" clId="{8CE8C106-B2B0-40FD-9418-A8855D9BD9DA}" dt="2022-12-12T10:48:32.800" v="257" actId="478"/>
            <ac:spMkLst>
              <pc:docMk/>
              <pc:sldMasterMk cId="1554092023" sldId="2147483654"/>
              <pc:sldLayoutMk cId="1573806196" sldId="2147483662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1573806196" sldId="2147483662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37.314" v="260"/>
          <pc:sldLayoutMkLst>
            <pc:docMk/>
            <pc:sldMasterMk cId="1554092023" sldId="2147483654"/>
            <pc:sldLayoutMk cId="3868894739" sldId="2147483663"/>
          </pc:sldLayoutMkLst>
          <pc:spChg chg="add mod">
            <ac:chgData name="Vivian Antonopoulou" userId="b56298f00e27b472" providerId="LiveId" clId="{8CE8C106-B2B0-40FD-9418-A8855D9BD9DA}" dt="2022-12-12T10:48:37.314" v="260"/>
            <ac:spMkLst>
              <pc:docMk/>
              <pc:sldMasterMk cId="1554092023" sldId="2147483654"/>
              <pc:sldLayoutMk cId="3868894739" sldId="2147483663"/>
              <ac:spMk id="2" creationId="{DF62CDA4-A12C-1E13-DACB-F4EDDB30AF65}"/>
            </ac:spMkLst>
          </pc:spChg>
          <pc:spChg chg="del">
            <ac:chgData name="Vivian Antonopoulou" userId="b56298f00e27b472" providerId="LiveId" clId="{8CE8C106-B2B0-40FD-9418-A8855D9BD9DA}" dt="2022-12-12T10:48:36.778" v="259" actId="478"/>
            <ac:spMkLst>
              <pc:docMk/>
              <pc:sldMasterMk cId="1554092023" sldId="2147483654"/>
              <pc:sldLayoutMk cId="3868894739" sldId="2147483663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3868894739" sldId="2147483663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58.831" v="265"/>
          <pc:sldLayoutMkLst>
            <pc:docMk/>
            <pc:sldMasterMk cId="1554092023" sldId="2147483654"/>
            <pc:sldLayoutMk cId="1856077916" sldId="2147483664"/>
          </pc:sldLayoutMkLst>
          <pc:spChg chg="add mod">
            <ac:chgData name="Vivian Antonopoulou" userId="b56298f00e27b472" providerId="LiveId" clId="{8CE8C106-B2B0-40FD-9418-A8855D9BD9DA}" dt="2022-12-12T10:48:58.831" v="265"/>
            <ac:spMkLst>
              <pc:docMk/>
              <pc:sldMasterMk cId="1554092023" sldId="2147483654"/>
              <pc:sldLayoutMk cId="1856077916" sldId="2147483664"/>
              <ac:spMk id="2" creationId="{6185458A-1DE9-FABF-AF6B-A317CF929C84}"/>
            </ac:spMkLst>
          </pc:spChg>
          <pc:spChg chg="mod">
            <ac:chgData name="Vivian Antonopoulou" userId="b56298f00e27b472" providerId="LiveId" clId="{8CE8C106-B2B0-40FD-9418-A8855D9BD9DA}" dt="2022-12-12T10:48:57.677" v="264" actId="1076"/>
            <ac:spMkLst>
              <pc:docMk/>
              <pc:sldMasterMk cId="1554092023" sldId="2147483654"/>
              <pc:sldLayoutMk cId="1856077916" sldId="2147483664"/>
              <ac:spMk id="12" creationId="{00000000-0000-0000-0000-000000000000}"/>
            </ac:spMkLst>
          </pc:spChg>
          <pc:spChg chg="del mod">
            <ac:chgData name="Vivian Antonopoulou" userId="b56298f00e27b472" providerId="LiveId" clId="{8CE8C106-B2B0-40FD-9418-A8855D9BD9DA}" dt="2022-12-12T10:48:52.090" v="263" actId="478"/>
            <ac:spMkLst>
              <pc:docMk/>
              <pc:sldMasterMk cId="1554092023" sldId="2147483654"/>
              <pc:sldLayoutMk cId="1856077916" sldId="2147483664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1856077916" sldId="2147483664"/>
              <ac:spMk id="15" creationId="{00000000-0000-0000-0000-000000000000}"/>
            </ac:spMkLst>
          </pc:spChg>
        </pc:sldLayoutChg>
      </pc:sldMasterChg>
    </pc:docChg>
  </pc:docChgLst>
  <pc:docChgLst>
    <pc:chgData name="Vivian Antonopoulou" userId="b56298f00e27b472" providerId="LiveId" clId="{94117590-0D29-4AE7-B9E1-5A1E032E8692}"/>
    <pc:docChg chg="undo custSel modSld">
      <pc:chgData name="Vivian Antonopoulou" userId="b56298f00e27b472" providerId="LiveId" clId="{94117590-0D29-4AE7-B9E1-5A1E032E8692}" dt="2023-12-10T22:31:30.392" v="79" actId="255"/>
      <pc:docMkLst>
        <pc:docMk/>
      </pc:docMkLst>
      <pc:sldChg chg="addSp modSp mod">
        <pc:chgData name="Vivian Antonopoulou" userId="b56298f00e27b472" providerId="LiveId" clId="{94117590-0D29-4AE7-B9E1-5A1E032E8692}" dt="2023-12-10T22:01:47.337" v="61" actId="207"/>
        <pc:sldMkLst>
          <pc:docMk/>
          <pc:sldMk cId="4262538790" sldId="1621"/>
        </pc:sldMkLst>
        <pc:spChg chg="mod">
          <ac:chgData name="Vivian Antonopoulou" userId="b56298f00e27b472" providerId="LiveId" clId="{94117590-0D29-4AE7-B9E1-5A1E032E8692}" dt="2023-12-10T22:01:39.926" v="60" actId="207"/>
          <ac:spMkLst>
            <pc:docMk/>
            <pc:sldMk cId="4262538790" sldId="1621"/>
            <ac:spMk id="3" creationId="{00000000-0000-0000-0000-000000000000}"/>
          </ac:spMkLst>
        </pc:spChg>
        <pc:graphicFrameChg chg="mod">
          <ac:chgData name="Vivian Antonopoulou" userId="b56298f00e27b472" providerId="LiveId" clId="{94117590-0D29-4AE7-B9E1-5A1E032E8692}" dt="2023-12-10T22:01:47.337" v="61" actId="207"/>
          <ac:graphicFrameMkLst>
            <pc:docMk/>
            <pc:sldMk cId="4262538790" sldId="1621"/>
            <ac:graphicFrameMk id="2" creationId="{00000000-0000-0000-0000-000000000000}"/>
          </ac:graphicFrameMkLst>
        </pc:graphicFrameChg>
        <pc:picChg chg="add mod">
          <ac:chgData name="Vivian Antonopoulou" userId="b56298f00e27b472" providerId="LiveId" clId="{94117590-0D29-4AE7-B9E1-5A1E032E8692}" dt="2023-12-10T22:01:26.622" v="59" actId="1076"/>
          <ac:picMkLst>
            <pc:docMk/>
            <pc:sldMk cId="4262538790" sldId="1621"/>
            <ac:picMk id="4" creationId="{5BCBBC94-70D4-621D-406D-5A1D52B3C837}"/>
          </ac:picMkLst>
        </pc:picChg>
      </pc:sldChg>
      <pc:sldChg chg="modSp mod">
        <pc:chgData name="Vivian Antonopoulou" userId="b56298f00e27b472" providerId="LiveId" clId="{94117590-0D29-4AE7-B9E1-5A1E032E8692}" dt="2023-12-10T17:24:00.220" v="42" actId="403"/>
        <pc:sldMkLst>
          <pc:docMk/>
          <pc:sldMk cId="2053370634" sldId="1627"/>
        </pc:sldMkLst>
        <pc:graphicFrameChg chg="modGraphic">
          <ac:chgData name="Vivian Antonopoulou" userId="b56298f00e27b472" providerId="LiveId" clId="{94117590-0D29-4AE7-B9E1-5A1E032E8692}" dt="2023-12-10T17:24:00.220" v="42" actId="403"/>
          <ac:graphicFrameMkLst>
            <pc:docMk/>
            <pc:sldMk cId="2053370634" sldId="1627"/>
            <ac:graphicFrameMk id="9" creationId="{00000000-0000-0000-0000-000000000000}"/>
          </ac:graphicFrameMkLst>
        </pc:graphicFrameChg>
      </pc:sldChg>
      <pc:sldChg chg="addSp delSp modSp mod">
        <pc:chgData name="Vivian Antonopoulou" userId="b56298f00e27b472" providerId="LiveId" clId="{94117590-0D29-4AE7-B9E1-5A1E032E8692}" dt="2023-12-10T21:59:22.985" v="44" actId="403"/>
        <pc:sldMkLst>
          <pc:docMk/>
          <pc:sldMk cId="2990744621" sldId="1640"/>
        </pc:sldMkLst>
        <pc:spChg chg="mod">
          <ac:chgData name="Vivian Antonopoulou" userId="b56298f00e27b472" providerId="LiveId" clId="{94117590-0D29-4AE7-B9E1-5A1E032E8692}" dt="2023-12-10T21:59:22.985" v="44" actId="403"/>
          <ac:spMkLst>
            <pc:docMk/>
            <pc:sldMk cId="2990744621" sldId="1640"/>
            <ac:spMk id="8" creationId="{00000000-0000-0000-0000-000000000000}"/>
          </ac:spMkLst>
        </pc:spChg>
        <pc:picChg chg="add mod">
          <ac:chgData name="Vivian Antonopoulou" userId="b56298f00e27b472" providerId="LiveId" clId="{94117590-0D29-4AE7-B9E1-5A1E032E8692}" dt="2023-12-10T17:21:02.703" v="12"/>
          <ac:picMkLst>
            <pc:docMk/>
            <pc:sldMk cId="2990744621" sldId="1640"/>
            <ac:picMk id="2" creationId="{84B40B8F-D9FE-3A45-2453-D4DB0788CA41}"/>
          </ac:picMkLst>
        </pc:picChg>
        <pc:picChg chg="add mod">
          <ac:chgData name="Vivian Antonopoulou" userId="b56298f00e27b472" providerId="LiveId" clId="{94117590-0D29-4AE7-B9E1-5A1E032E8692}" dt="2023-12-10T17:21:02.703" v="12"/>
          <ac:picMkLst>
            <pc:docMk/>
            <pc:sldMk cId="2990744621" sldId="1640"/>
            <ac:picMk id="3" creationId="{289CC379-DAF6-531D-0FB2-7396D5298FBD}"/>
          </ac:picMkLst>
        </pc:picChg>
        <pc:picChg chg="del">
          <ac:chgData name="Vivian Antonopoulou" userId="b56298f00e27b472" providerId="LiveId" clId="{94117590-0D29-4AE7-B9E1-5A1E032E8692}" dt="2023-12-10T17:20:59.710" v="11" actId="478"/>
          <ac:picMkLst>
            <pc:docMk/>
            <pc:sldMk cId="2990744621" sldId="1640"/>
            <ac:picMk id="16" creationId="{00000000-0000-0000-0000-000000000000}"/>
          </ac:picMkLst>
        </pc:picChg>
        <pc:picChg chg="del">
          <ac:chgData name="Vivian Antonopoulou" userId="b56298f00e27b472" providerId="LiveId" clId="{94117590-0D29-4AE7-B9E1-5A1E032E8692}" dt="2023-12-10T17:20:59.710" v="11" actId="478"/>
          <ac:picMkLst>
            <pc:docMk/>
            <pc:sldMk cId="2990744621" sldId="1640"/>
            <ac:picMk id="19" creationId="{00000000-0000-0000-0000-000000000000}"/>
          </ac:picMkLst>
        </pc:picChg>
      </pc:sldChg>
      <pc:sldChg chg="modSp mod">
        <pc:chgData name="Vivian Antonopoulou" userId="b56298f00e27b472" providerId="LiveId" clId="{94117590-0D29-4AE7-B9E1-5A1E032E8692}" dt="2023-12-10T17:20:50.244" v="10" actId="1038"/>
        <pc:sldMkLst>
          <pc:docMk/>
          <pc:sldMk cId="1632497187" sldId="1657"/>
        </pc:sldMkLst>
        <pc:spChg chg="mod">
          <ac:chgData name="Vivian Antonopoulou" userId="b56298f00e27b472" providerId="LiveId" clId="{94117590-0D29-4AE7-B9E1-5A1E032E8692}" dt="2023-12-10T17:20:50.244" v="10" actId="1038"/>
          <ac:spMkLst>
            <pc:docMk/>
            <pc:sldMk cId="1632497187" sldId="1657"/>
            <ac:spMk id="15" creationId="{C7ABAAF9-57DB-7DE5-395E-82644E99D06C}"/>
          </ac:spMkLst>
        </pc:spChg>
        <pc:picChg chg="mod">
          <ac:chgData name="Vivian Antonopoulou" userId="b56298f00e27b472" providerId="LiveId" clId="{94117590-0D29-4AE7-B9E1-5A1E032E8692}" dt="2023-12-10T17:20:42.743" v="1" actId="14100"/>
          <ac:picMkLst>
            <pc:docMk/>
            <pc:sldMk cId="1632497187" sldId="1657"/>
            <ac:picMk id="9" creationId="{00000000-0000-0000-0000-000000000000}"/>
          </ac:picMkLst>
        </pc:picChg>
        <pc:picChg chg="mod">
          <ac:chgData name="Vivian Antonopoulou" userId="b56298f00e27b472" providerId="LiveId" clId="{94117590-0D29-4AE7-B9E1-5A1E032E8692}" dt="2023-12-10T17:20:39.897" v="0" actId="14100"/>
          <ac:picMkLst>
            <pc:docMk/>
            <pc:sldMk cId="1632497187" sldId="1657"/>
            <ac:picMk id="16" creationId="{00000000-0000-0000-0000-000000000000}"/>
          </ac:picMkLst>
        </pc:picChg>
      </pc:sldChg>
      <pc:sldChg chg="addSp delSp modSp mod">
        <pc:chgData name="Vivian Antonopoulou" userId="b56298f00e27b472" providerId="LiveId" clId="{94117590-0D29-4AE7-B9E1-5A1E032E8692}" dt="2023-12-10T21:59:52.762" v="51"/>
        <pc:sldMkLst>
          <pc:docMk/>
          <pc:sldMk cId="3486173042" sldId="1670"/>
        </pc:sldMkLst>
        <pc:spChg chg="add mod">
          <ac:chgData name="Vivian Antonopoulou" userId="b56298f00e27b472" providerId="LiveId" clId="{94117590-0D29-4AE7-B9E1-5A1E032E8692}" dt="2023-12-10T21:59:52.762" v="51"/>
          <ac:spMkLst>
            <pc:docMk/>
            <pc:sldMk cId="3486173042" sldId="1670"/>
            <ac:spMk id="4" creationId="{1603B5A4-3D19-A70A-7492-BE7DF2876B2C}"/>
          </ac:spMkLst>
        </pc:spChg>
        <pc:spChg chg="del mod">
          <ac:chgData name="Vivian Antonopoulou" userId="b56298f00e27b472" providerId="LiveId" clId="{94117590-0D29-4AE7-B9E1-5A1E032E8692}" dt="2023-12-10T21:59:52.249" v="50" actId="21"/>
          <ac:spMkLst>
            <pc:docMk/>
            <pc:sldMk cId="3486173042" sldId="1670"/>
            <ac:spMk id="8" creationId="{00000000-0000-0000-0000-000000000000}"/>
          </ac:spMkLst>
        </pc:spChg>
        <pc:picChg chg="add mod">
          <ac:chgData name="Vivian Antonopoulou" userId="b56298f00e27b472" providerId="LiveId" clId="{94117590-0D29-4AE7-B9E1-5A1E032E8692}" dt="2023-12-10T17:21:15.742" v="17"/>
          <ac:picMkLst>
            <pc:docMk/>
            <pc:sldMk cId="3486173042" sldId="1670"/>
            <ac:picMk id="2" creationId="{939E440C-F110-7146-2E7F-5A18905CA0E2}"/>
          </ac:picMkLst>
        </pc:picChg>
        <pc:picChg chg="add mod">
          <ac:chgData name="Vivian Antonopoulou" userId="b56298f00e27b472" providerId="LiveId" clId="{94117590-0D29-4AE7-B9E1-5A1E032E8692}" dt="2023-12-10T17:21:15.742" v="17"/>
          <ac:picMkLst>
            <pc:docMk/>
            <pc:sldMk cId="3486173042" sldId="1670"/>
            <ac:picMk id="3" creationId="{C0ED1593-8D1B-96F4-FEE1-6FBB8A246903}"/>
          </ac:picMkLst>
        </pc:picChg>
        <pc:picChg chg="del">
          <ac:chgData name="Vivian Antonopoulou" userId="b56298f00e27b472" providerId="LiveId" clId="{94117590-0D29-4AE7-B9E1-5A1E032E8692}" dt="2023-12-10T17:21:14.974" v="16" actId="478"/>
          <ac:picMkLst>
            <pc:docMk/>
            <pc:sldMk cId="3486173042" sldId="1670"/>
            <ac:picMk id="11" creationId="{00000000-0000-0000-0000-000000000000}"/>
          </ac:picMkLst>
        </pc:picChg>
        <pc:picChg chg="del">
          <ac:chgData name="Vivian Antonopoulou" userId="b56298f00e27b472" providerId="LiveId" clId="{94117590-0D29-4AE7-B9E1-5A1E032E8692}" dt="2023-12-10T17:21:13.398" v="15" actId="478"/>
          <ac:picMkLst>
            <pc:docMk/>
            <pc:sldMk cId="3486173042" sldId="1670"/>
            <ac:picMk id="17" creationId="{00000000-0000-0000-0000-000000000000}"/>
          </ac:picMkLst>
        </pc:picChg>
      </pc:sldChg>
      <pc:sldChg chg="addSp delSp modSp mod">
        <pc:chgData name="Vivian Antonopoulou" userId="b56298f00e27b472" providerId="LiveId" clId="{94117590-0D29-4AE7-B9E1-5A1E032E8692}" dt="2023-12-10T21:59:57.631" v="52" actId="403"/>
        <pc:sldMkLst>
          <pc:docMk/>
          <pc:sldMk cId="3651329388" sldId="1673"/>
        </pc:sldMkLst>
        <pc:spChg chg="mod">
          <ac:chgData name="Vivian Antonopoulou" userId="b56298f00e27b472" providerId="LiveId" clId="{94117590-0D29-4AE7-B9E1-5A1E032E8692}" dt="2023-12-10T21:59:57.631" v="52" actId="403"/>
          <ac:spMkLst>
            <pc:docMk/>
            <pc:sldMk cId="3651329388" sldId="1673"/>
            <ac:spMk id="8" creationId="{00000000-0000-0000-0000-000000000000}"/>
          </ac:spMkLst>
        </pc:spChg>
        <pc:picChg chg="add mod">
          <ac:chgData name="Vivian Antonopoulou" userId="b56298f00e27b472" providerId="LiveId" clId="{94117590-0D29-4AE7-B9E1-5A1E032E8692}" dt="2023-12-10T17:21:19.841" v="19"/>
          <ac:picMkLst>
            <pc:docMk/>
            <pc:sldMk cId="3651329388" sldId="1673"/>
            <ac:picMk id="2" creationId="{801BDCA4-10CA-F715-80C5-A4153E2F9788}"/>
          </ac:picMkLst>
        </pc:picChg>
        <pc:picChg chg="add mod">
          <ac:chgData name="Vivian Antonopoulou" userId="b56298f00e27b472" providerId="LiveId" clId="{94117590-0D29-4AE7-B9E1-5A1E032E8692}" dt="2023-12-10T17:21:19.841" v="19"/>
          <ac:picMkLst>
            <pc:docMk/>
            <pc:sldMk cId="3651329388" sldId="1673"/>
            <ac:picMk id="3" creationId="{0E032214-08A5-FDCE-DB4D-8F91A1525136}"/>
          </ac:picMkLst>
        </pc:picChg>
        <pc:picChg chg="del">
          <ac:chgData name="Vivian Antonopoulou" userId="b56298f00e27b472" providerId="LiveId" clId="{94117590-0D29-4AE7-B9E1-5A1E032E8692}" dt="2023-12-10T17:21:19.102" v="18" actId="478"/>
          <ac:picMkLst>
            <pc:docMk/>
            <pc:sldMk cId="3651329388" sldId="1673"/>
            <ac:picMk id="11" creationId="{00000000-0000-0000-0000-000000000000}"/>
          </ac:picMkLst>
        </pc:picChg>
        <pc:picChg chg="del">
          <ac:chgData name="Vivian Antonopoulou" userId="b56298f00e27b472" providerId="LiveId" clId="{94117590-0D29-4AE7-B9E1-5A1E032E8692}" dt="2023-12-10T17:21:19.102" v="18" actId="478"/>
          <ac:picMkLst>
            <pc:docMk/>
            <pc:sldMk cId="3651329388" sldId="1673"/>
            <ac:picMk id="16" creationId="{00000000-0000-0000-0000-000000000000}"/>
          </ac:picMkLst>
        </pc:picChg>
      </pc:sldChg>
      <pc:sldChg chg="addSp delSp modSp mod">
        <pc:chgData name="Vivian Antonopoulou" userId="b56298f00e27b472" providerId="LiveId" clId="{94117590-0D29-4AE7-B9E1-5A1E032E8692}" dt="2023-12-10T22:00:09.634" v="54" actId="403"/>
        <pc:sldMkLst>
          <pc:docMk/>
          <pc:sldMk cId="3111392147" sldId="1680"/>
        </pc:sldMkLst>
        <pc:spChg chg="mod">
          <ac:chgData name="Vivian Antonopoulou" userId="b56298f00e27b472" providerId="LiveId" clId="{94117590-0D29-4AE7-B9E1-5A1E032E8692}" dt="2023-12-10T22:00:09.634" v="54" actId="403"/>
          <ac:spMkLst>
            <pc:docMk/>
            <pc:sldMk cId="3111392147" sldId="1680"/>
            <ac:spMk id="8" creationId="{00000000-0000-0000-0000-000000000000}"/>
          </ac:spMkLst>
        </pc:spChg>
        <pc:picChg chg="add mod">
          <ac:chgData name="Vivian Antonopoulou" userId="b56298f00e27b472" providerId="LiveId" clId="{94117590-0D29-4AE7-B9E1-5A1E032E8692}" dt="2023-12-10T17:21:30.890" v="23"/>
          <ac:picMkLst>
            <pc:docMk/>
            <pc:sldMk cId="3111392147" sldId="1680"/>
            <ac:picMk id="2" creationId="{75923DB2-DB13-3AED-43CA-704F7AFFF878}"/>
          </ac:picMkLst>
        </pc:picChg>
        <pc:picChg chg="add mod">
          <ac:chgData name="Vivian Antonopoulou" userId="b56298f00e27b472" providerId="LiveId" clId="{94117590-0D29-4AE7-B9E1-5A1E032E8692}" dt="2023-12-10T17:21:30.890" v="23"/>
          <ac:picMkLst>
            <pc:docMk/>
            <pc:sldMk cId="3111392147" sldId="1680"/>
            <ac:picMk id="3" creationId="{AB1C282D-8FEE-BC18-2F89-BB2B62B138DB}"/>
          </ac:picMkLst>
        </pc:picChg>
        <pc:picChg chg="del">
          <ac:chgData name="Vivian Antonopoulou" userId="b56298f00e27b472" providerId="LiveId" clId="{94117590-0D29-4AE7-B9E1-5A1E032E8692}" dt="2023-12-10T17:21:30.221" v="22" actId="478"/>
          <ac:picMkLst>
            <pc:docMk/>
            <pc:sldMk cId="3111392147" sldId="1680"/>
            <ac:picMk id="11" creationId="{00000000-0000-0000-0000-000000000000}"/>
          </ac:picMkLst>
        </pc:picChg>
        <pc:picChg chg="del">
          <ac:chgData name="Vivian Antonopoulou" userId="b56298f00e27b472" providerId="LiveId" clId="{94117590-0D29-4AE7-B9E1-5A1E032E8692}" dt="2023-12-10T17:21:30.221" v="22" actId="478"/>
          <ac:picMkLst>
            <pc:docMk/>
            <pc:sldMk cId="3111392147" sldId="1680"/>
            <ac:picMk id="16" creationId="{00000000-0000-0000-0000-000000000000}"/>
          </ac:picMkLst>
        </pc:picChg>
      </pc:sldChg>
      <pc:sldChg chg="addSp delSp modSp mod">
        <pc:chgData name="Vivian Antonopoulou" userId="b56298f00e27b472" providerId="LiveId" clId="{94117590-0D29-4AE7-B9E1-5A1E032E8692}" dt="2023-12-10T22:00:17.046" v="55" actId="403"/>
        <pc:sldMkLst>
          <pc:docMk/>
          <pc:sldMk cId="2523648979" sldId="1681"/>
        </pc:sldMkLst>
        <pc:spChg chg="mod">
          <ac:chgData name="Vivian Antonopoulou" userId="b56298f00e27b472" providerId="LiveId" clId="{94117590-0D29-4AE7-B9E1-5A1E032E8692}" dt="2023-12-10T22:00:17.046" v="55" actId="403"/>
          <ac:spMkLst>
            <pc:docMk/>
            <pc:sldMk cId="2523648979" sldId="1681"/>
            <ac:spMk id="8" creationId="{00000000-0000-0000-0000-000000000000}"/>
          </ac:spMkLst>
        </pc:spChg>
        <pc:picChg chg="add mod">
          <ac:chgData name="Vivian Antonopoulou" userId="b56298f00e27b472" providerId="LiveId" clId="{94117590-0D29-4AE7-B9E1-5A1E032E8692}" dt="2023-12-10T17:21:38.181" v="27" actId="1076"/>
          <ac:picMkLst>
            <pc:docMk/>
            <pc:sldMk cId="2523648979" sldId="1681"/>
            <ac:picMk id="2" creationId="{68199B96-89B7-384E-88F5-A312E0BE5327}"/>
          </ac:picMkLst>
        </pc:picChg>
        <pc:picChg chg="add mod">
          <ac:chgData name="Vivian Antonopoulou" userId="b56298f00e27b472" providerId="LiveId" clId="{94117590-0D29-4AE7-B9E1-5A1E032E8692}" dt="2023-12-10T17:21:38.181" v="27" actId="1076"/>
          <ac:picMkLst>
            <pc:docMk/>
            <pc:sldMk cId="2523648979" sldId="1681"/>
            <ac:picMk id="3" creationId="{A2176FC8-B1F3-8C50-F89F-8A59144D9862}"/>
          </ac:picMkLst>
        </pc:picChg>
        <pc:picChg chg="del">
          <ac:chgData name="Vivian Antonopoulou" userId="b56298f00e27b472" providerId="LiveId" clId="{94117590-0D29-4AE7-B9E1-5A1E032E8692}" dt="2023-12-10T17:21:34.699" v="24" actId="478"/>
          <ac:picMkLst>
            <pc:docMk/>
            <pc:sldMk cId="2523648979" sldId="1681"/>
            <ac:picMk id="11" creationId="{00000000-0000-0000-0000-000000000000}"/>
          </ac:picMkLst>
        </pc:picChg>
        <pc:picChg chg="del">
          <ac:chgData name="Vivian Antonopoulou" userId="b56298f00e27b472" providerId="LiveId" clId="{94117590-0D29-4AE7-B9E1-5A1E032E8692}" dt="2023-12-10T17:21:34.699" v="24" actId="478"/>
          <ac:picMkLst>
            <pc:docMk/>
            <pc:sldMk cId="2523648979" sldId="1681"/>
            <ac:picMk id="16" creationId="{00000000-0000-0000-0000-000000000000}"/>
          </ac:picMkLst>
        </pc:picChg>
      </pc:sldChg>
      <pc:sldChg chg="addSp delSp modSp mod">
        <pc:chgData name="Vivian Antonopoulou" userId="b56298f00e27b472" providerId="LiveId" clId="{94117590-0D29-4AE7-B9E1-5A1E032E8692}" dt="2023-12-10T22:00:02.802" v="53" actId="403"/>
        <pc:sldMkLst>
          <pc:docMk/>
          <pc:sldMk cId="4231878107" sldId="1684"/>
        </pc:sldMkLst>
        <pc:spChg chg="mod">
          <ac:chgData name="Vivian Antonopoulou" userId="b56298f00e27b472" providerId="LiveId" clId="{94117590-0D29-4AE7-B9E1-5A1E032E8692}" dt="2023-12-10T22:00:02.802" v="53" actId="403"/>
          <ac:spMkLst>
            <pc:docMk/>
            <pc:sldMk cId="4231878107" sldId="1684"/>
            <ac:spMk id="8" creationId="{00000000-0000-0000-0000-000000000000}"/>
          </ac:spMkLst>
        </pc:spChg>
        <pc:picChg chg="add mod">
          <ac:chgData name="Vivian Antonopoulou" userId="b56298f00e27b472" providerId="LiveId" clId="{94117590-0D29-4AE7-B9E1-5A1E032E8692}" dt="2023-12-10T17:21:26.208" v="21"/>
          <ac:picMkLst>
            <pc:docMk/>
            <pc:sldMk cId="4231878107" sldId="1684"/>
            <ac:picMk id="2" creationId="{D72F14B9-D9EA-FC0F-A46F-6A986ADC205D}"/>
          </ac:picMkLst>
        </pc:picChg>
        <pc:picChg chg="add mod">
          <ac:chgData name="Vivian Antonopoulou" userId="b56298f00e27b472" providerId="LiveId" clId="{94117590-0D29-4AE7-B9E1-5A1E032E8692}" dt="2023-12-10T17:21:26.208" v="21"/>
          <ac:picMkLst>
            <pc:docMk/>
            <pc:sldMk cId="4231878107" sldId="1684"/>
            <ac:picMk id="3" creationId="{6CCD9226-758C-B505-7367-55FC18CF8234}"/>
          </ac:picMkLst>
        </pc:picChg>
        <pc:picChg chg="del">
          <ac:chgData name="Vivian Antonopoulou" userId="b56298f00e27b472" providerId="LiveId" clId="{94117590-0D29-4AE7-B9E1-5A1E032E8692}" dt="2023-12-10T17:21:25.660" v="20" actId="478"/>
          <ac:picMkLst>
            <pc:docMk/>
            <pc:sldMk cId="4231878107" sldId="1684"/>
            <ac:picMk id="11" creationId="{00000000-0000-0000-0000-000000000000}"/>
          </ac:picMkLst>
        </pc:picChg>
        <pc:picChg chg="del">
          <ac:chgData name="Vivian Antonopoulou" userId="b56298f00e27b472" providerId="LiveId" clId="{94117590-0D29-4AE7-B9E1-5A1E032E8692}" dt="2023-12-10T17:21:25.660" v="20" actId="478"/>
          <ac:picMkLst>
            <pc:docMk/>
            <pc:sldMk cId="4231878107" sldId="1684"/>
            <ac:picMk id="16" creationId="{00000000-0000-0000-0000-000000000000}"/>
          </ac:picMkLst>
        </pc:picChg>
      </pc:sldChg>
      <pc:sldChg chg="modSp mod">
        <pc:chgData name="Vivian Antonopoulou" userId="b56298f00e27b472" providerId="LiveId" clId="{94117590-0D29-4AE7-B9E1-5A1E032E8692}" dt="2023-12-10T21:59:27.298" v="45" actId="403"/>
        <pc:sldMkLst>
          <pc:docMk/>
          <pc:sldMk cId="3857116573" sldId="1685"/>
        </pc:sldMkLst>
        <pc:spChg chg="mod">
          <ac:chgData name="Vivian Antonopoulou" userId="b56298f00e27b472" providerId="LiveId" clId="{94117590-0D29-4AE7-B9E1-5A1E032E8692}" dt="2023-12-10T21:59:27.298" v="45" actId="403"/>
          <ac:spMkLst>
            <pc:docMk/>
            <pc:sldMk cId="3857116573" sldId="1685"/>
            <ac:spMk id="12" creationId="{9D6FCB78-9BA4-639A-92FE-8774A644CACC}"/>
          </ac:spMkLst>
        </pc:spChg>
      </pc:sldChg>
      <pc:sldChg chg="modSp mod">
        <pc:chgData name="Vivian Antonopoulou" userId="b56298f00e27b472" providerId="LiveId" clId="{94117590-0D29-4AE7-B9E1-5A1E032E8692}" dt="2023-12-10T17:24:04.615" v="43" actId="403"/>
        <pc:sldMkLst>
          <pc:docMk/>
          <pc:sldMk cId="3683611873" sldId="1689"/>
        </pc:sldMkLst>
        <pc:graphicFrameChg chg="mod modGraphic">
          <ac:chgData name="Vivian Antonopoulou" userId="b56298f00e27b472" providerId="LiveId" clId="{94117590-0D29-4AE7-B9E1-5A1E032E8692}" dt="2023-12-10T17:24:04.615" v="43" actId="403"/>
          <ac:graphicFrameMkLst>
            <pc:docMk/>
            <pc:sldMk cId="3683611873" sldId="1689"/>
            <ac:graphicFrameMk id="6" creationId="{00000000-0000-0000-0000-000000000000}"/>
          </ac:graphicFrameMkLst>
        </pc:graphicFrameChg>
      </pc:sldChg>
      <pc:sldChg chg="modSp mod">
        <pc:chgData name="Vivian Antonopoulou" userId="b56298f00e27b472" providerId="LiveId" clId="{94117590-0D29-4AE7-B9E1-5A1E032E8692}" dt="2023-12-10T17:22:08.733" v="30" actId="1076"/>
        <pc:sldMkLst>
          <pc:docMk/>
          <pc:sldMk cId="3658403975" sldId="1693"/>
        </pc:sldMkLst>
        <pc:graphicFrameChg chg="mod">
          <ac:chgData name="Vivian Antonopoulou" userId="b56298f00e27b472" providerId="LiveId" clId="{94117590-0D29-4AE7-B9E1-5A1E032E8692}" dt="2023-12-10T17:22:08.733" v="30" actId="1076"/>
          <ac:graphicFrameMkLst>
            <pc:docMk/>
            <pc:sldMk cId="3658403975" sldId="1693"/>
            <ac:graphicFrameMk id="2" creationId="{00000000-0000-0000-0000-000000000000}"/>
          </ac:graphicFrameMkLst>
        </pc:graphicFrameChg>
      </pc:sldChg>
      <pc:sldChg chg="addSp delSp modSp mod">
        <pc:chgData name="Vivian Antonopoulou" userId="b56298f00e27b472" providerId="LiveId" clId="{94117590-0D29-4AE7-B9E1-5A1E032E8692}" dt="2023-12-10T21:59:32.963" v="46" actId="403"/>
        <pc:sldMkLst>
          <pc:docMk/>
          <pc:sldMk cId="599561792" sldId="1696"/>
        </pc:sldMkLst>
        <pc:spChg chg="mod">
          <ac:chgData name="Vivian Antonopoulou" userId="b56298f00e27b472" providerId="LiveId" clId="{94117590-0D29-4AE7-B9E1-5A1E032E8692}" dt="2023-12-10T21:59:32.963" v="46" actId="403"/>
          <ac:spMkLst>
            <pc:docMk/>
            <pc:sldMk cId="599561792" sldId="1696"/>
            <ac:spMk id="2" creationId="{3B4CCDE8-A489-DEEB-08EA-DA7DFFE7FB81}"/>
          </ac:spMkLst>
        </pc:spChg>
        <pc:spChg chg="mod">
          <ac:chgData name="Vivian Antonopoulou" userId="b56298f00e27b472" providerId="LiveId" clId="{94117590-0D29-4AE7-B9E1-5A1E032E8692}" dt="2023-12-10T21:59:32.963" v="46" actId="403"/>
          <ac:spMkLst>
            <pc:docMk/>
            <pc:sldMk cId="599561792" sldId="1696"/>
            <ac:spMk id="8" creationId="{00000000-0000-0000-0000-000000000000}"/>
          </ac:spMkLst>
        </pc:spChg>
        <pc:picChg chg="add mod">
          <ac:chgData name="Vivian Antonopoulou" userId="b56298f00e27b472" providerId="LiveId" clId="{94117590-0D29-4AE7-B9E1-5A1E032E8692}" dt="2023-12-10T17:21:08.940" v="14"/>
          <ac:picMkLst>
            <pc:docMk/>
            <pc:sldMk cId="599561792" sldId="1696"/>
            <ac:picMk id="3" creationId="{402BC97B-3D8F-F12A-CB9D-AA3576FCD593}"/>
          </ac:picMkLst>
        </pc:picChg>
        <pc:picChg chg="add mod">
          <ac:chgData name="Vivian Antonopoulou" userId="b56298f00e27b472" providerId="LiveId" clId="{94117590-0D29-4AE7-B9E1-5A1E032E8692}" dt="2023-12-10T17:21:08.940" v="14"/>
          <ac:picMkLst>
            <pc:docMk/>
            <pc:sldMk cId="599561792" sldId="1696"/>
            <ac:picMk id="4" creationId="{AAACDD7C-931D-6985-8CCD-1A548D6DC543}"/>
          </ac:picMkLst>
        </pc:picChg>
        <pc:picChg chg="del">
          <ac:chgData name="Vivian Antonopoulou" userId="b56298f00e27b472" providerId="LiveId" clId="{94117590-0D29-4AE7-B9E1-5A1E032E8692}" dt="2023-12-10T17:21:07.959" v="13" actId="478"/>
          <ac:picMkLst>
            <pc:docMk/>
            <pc:sldMk cId="599561792" sldId="1696"/>
            <ac:picMk id="11" creationId="{00000000-0000-0000-0000-000000000000}"/>
          </ac:picMkLst>
        </pc:picChg>
        <pc:picChg chg="del">
          <ac:chgData name="Vivian Antonopoulou" userId="b56298f00e27b472" providerId="LiveId" clId="{94117590-0D29-4AE7-B9E1-5A1E032E8692}" dt="2023-12-10T17:21:07.959" v="13" actId="478"/>
          <ac:picMkLst>
            <pc:docMk/>
            <pc:sldMk cId="599561792" sldId="1696"/>
            <ac:picMk id="17" creationId="{00000000-0000-0000-0000-000000000000}"/>
          </ac:picMkLst>
        </pc:picChg>
      </pc:sldChg>
      <pc:sldChg chg="addSp delSp modSp mod">
        <pc:chgData name="Vivian Antonopoulou" userId="b56298f00e27b472" providerId="LiveId" clId="{94117590-0D29-4AE7-B9E1-5A1E032E8692}" dt="2023-12-10T17:22:50.913" v="39" actId="1076"/>
        <pc:sldMkLst>
          <pc:docMk/>
          <pc:sldMk cId="2434954282" sldId="1697"/>
        </pc:sldMkLst>
        <pc:spChg chg="mod">
          <ac:chgData name="Vivian Antonopoulou" userId="b56298f00e27b472" providerId="LiveId" clId="{94117590-0D29-4AE7-B9E1-5A1E032E8692}" dt="2023-12-10T17:22:26.547" v="31" actId="21"/>
          <ac:spMkLst>
            <pc:docMk/>
            <pc:sldMk cId="2434954282" sldId="1697"/>
            <ac:spMk id="5" creationId="{EE474101-530E-5365-657D-43198AEADBD6}"/>
          </ac:spMkLst>
        </pc:spChg>
        <pc:spChg chg="mod">
          <ac:chgData name="Vivian Antonopoulou" userId="b56298f00e27b472" providerId="LiveId" clId="{94117590-0D29-4AE7-B9E1-5A1E032E8692}" dt="2023-12-10T17:22:33.090" v="34"/>
          <ac:spMkLst>
            <pc:docMk/>
            <pc:sldMk cId="2434954282" sldId="1697"/>
            <ac:spMk id="6" creationId="{C57FA388-0AC0-4038-F1FA-F8E8EE0AF1CF}"/>
          </ac:spMkLst>
        </pc:spChg>
        <pc:spChg chg="add del">
          <ac:chgData name="Vivian Antonopoulou" userId="b56298f00e27b472" providerId="LiveId" clId="{94117590-0D29-4AE7-B9E1-5A1E032E8692}" dt="2023-12-10T17:22:37.364" v="36" actId="22"/>
          <ac:spMkLst>
            <pc:docMk/>
            <pc:sldMk cId="2434954282" sldId="1697"/>
            <ac:spMk id="7" creationId="{532C84C1-64AE-B018-AB59-F425FC2C8185}"/>
          </ac:spMkLst>
        </pc:spChg>
        <pc:spChg chg="add mod">
          <ac:chgData name="Vivian Antonopoulou" userId="b56298f00e27b472" providerId="LiveId" clId="{94117590-0D29-4AE7-B9E1-5A1E032E8692}" dt="2023-12-10T17:22:50.913" v="39" actId="1076"/>
          <ac:spMkLst>
            <pc:docMk/>
            <pc:sldMk cId="2434954282" sldId="1697"/>
            <ac:spMk id="9" creationId="{4F31C0D3-D0CA-5CD0-D724-C242FE098750}"/>
          </ac:spMkLst>
        </pc:spChg>
      </pc:sldChg>
      <pc:sldChg chg="modSp mod">
        <pc:chgData name="Vivian Antonopoulou" userId="b56298f00e27b472" providerId="LiveId" clId="{94117590-0D29-4AE7-B9E1-5A1E032E8692}" dt="2023-12-10T22:30:52.376" v="78" actId="403"/>
        <pc:sldMkLst>
          <pc:docMk/>
          <pc:sldMk cId="1263233372" sldId="1699"/>
        </pc:sldMkLst>
        <pc:spChg chg="mod">
          <ac:chgData name="Vivian Antonopoulou" userId="b56298f00e27b472" providerId="LiveId" clId="{94117590-0D29-4AE7-B9E1-5A1E032E8692}" dt="2023-12-10T22:30:45.064" v="76" actId="403"/>
          <ac:spMkLst>
            <pc:docMk/>
            <pc:sldMk cId="1263233372" sldId="1699"/>
            <ac:spMk id="9" creationId="{8A1547B1-4155-5DA4-707E-F71C862D86EE}"/>
          </ac:spMkLst>
        </pc:spChg>
        <pc:spChg chg="mod">
          <ac:chgData name="Vivian Antonopoulou" userId="b56298f00e27b472" providerId="LiveId" clId="{94117590-0D29-4AE7-B9E1-5A1E032E8692}" dt="2023-12-10T22:30:45.064" v="76" actId="403"/>
          <ac:spMkLst>
            <pc:docMk/>
            <pc:sldMk cId="1263233372" sldId="1699"/>
            <ac:spMk id="11" creationId="{5FECEF22-42E9-C4D6-82EC-1CB57AC65D91}"/>
          </ac:spMkLst>
        </pc:spChg>
        <pc:spChg chg="mod">
          <ac:chgData name="Vivian Antonopoulou" userId="b56298f00e27b472" providerId="LiveId" clId="{94117590-0D29-4AE7-B9E1-5A1E032E8692}" dt="2023-12-10T22:30:32.381" v="75" actId="1038"/>
          <ac:spMkLst>
            <pc:docMk/>
            <pc:sldMk cId="1263233372" sldId="1699"/>
            <ac:spMk id="12" creationId="{6C216BC8-5863-4A2E-FCE8-5491E7C823B2}"/>
          </ac:spMkLst>
        </pc:spChg>
        <pc:spChg chg="mod">
          <ac:chgData name="Vivian Antonopoulou" userId="b56298f00e27b472" providerId="LiveId" clId="{94117590-0D29-4AE7-B9E1-5A1E032E8692}" dt="2023-12-10T22:30:32.381" v="75" actId="1038"/>
          <ac:spMkLst>
            <pc:docMk/>
            <pc:sldMk cId="1263233372" sldId="1699"/>
            <ac:spMk id="13" creationId="{646DB711-B5BC-2DF8-FB83-8E5A430DBB5D}"/>
          </ac:spMkLst>
        </pc:spChg>
        <pc:spChg chg="mod">
          <ac:chgData name="Vivian Antonopoulou" userId="b56298f00e27b472" providerId="LiveId" clId="{94117590-0D29-4AE7-B9E1-5A1E032E8692}" dt="2023-12-10T22:30:52.376" v="78" actId="403"/>
          <ac:spMkLst>
            <pc:docMk/>
            <pc:sldMk cId="1263233372" sldId="1699"/>
            <ac:spMk id="19" creationId="{BF472BAC-D387-9FE2-420E-84E66E0E77E8}"/>
          </ac:spMkLst>
        </pc:spChg>
        <pc:spChg chg="mod">
          <ac:chgData name="Vivian Antonopoulou" userId="b56298f00e27b472" providerId="LiveId" clId="{94117590-0D29-4AE7-B9E1-5A1E032E8692}" dt="2023-12-10T22:30:52.376" v="78" actId="403"/>
          <ac:spMkLst>
            <pc:docMk/>
            <pc:sldMk cId="1263233372" sldId="1699"/>
            <ac:spMk id="20" creationId="{EDFAC91F-5471-317A-9E9A-C59BC5784FFB}"/>
          </ac:spMkLst>
        </pc:spChg>
        <pc:graphicFrameChg chg="mod">
          <ac:chgData name="Vivian Antonopoulou" userId="b56298f00e27b472" providerId="LiveId" clId="{94117590-0D29-4AE7-B9E1-5A1E032E8692}" dt="2023-12-10T22:30:18.648" v="68" actId="404"/>
          <ac:graphicFrameMkLst>
            <pc:docMk/>
            <pc:sldMk cId="1263233372" sldId="1699"/>
            <ac:graphicFrameMk id="3" creationId="{1E40624A-8AEB-43A7-7307-2BF31F006398}"/>
          </ac:graphicFrameMkLst>
        </pc:graphicFrameChg>
        <pc:graphicFrameChg chg="mod">
          <ac:chgData name="Vivian Antonopoulou" userId="b56298f00e27b472" providerId="LiveId" clId="{94117590-0D29-4AE7-B9E1-5A1E032E8692}" dt="2023-12-10T22:30:22.852" v="69" actId="403"/>
          <ac:graphicFrameMkLst>
            <pc:docMk/>
            <pc:sldMk cId="1263233372" sldId="1699"/>
            <ac:graphicFrameMk id="14" creationId="{00000000-0000-0000-0000-000000000000}"/>
          </ac:graphicFrameMkLst>
        </pc:graphicFrameChg>
      </pc:sldChg>
      <pc:sldChg chg="modSp mod">
        <pc:chgData name="Vivian Antonopoulou" userId="b56298f00e27b472" providerId="LiveId" clId="{94117590-0D29-4AE7-B9E1-5A1E032E8692}" dt="2023-12-10T22:31:30.392" v="79" actId="255"/>
        <pc:sldMkLst>
          <pc:docMk/>
          <pc:sldMk cId="1092776689" sldId="1702"/>
        </pc:sldMkLst>
        <pc:spChg chg="mod">
          <ac:chgData name="Vivian Antonopoulou" userId="b56298f00e27b472" providerId="LiveId" clId="{94117590-0D29-4AE7-B9E1-5A1E032E8692}" dt="2023-12-10T22:31:30.392" v="79" actId="255"/>
          <ac:spMkLst>
            <pc:docMk/>
            <pc:sldMk cId="1092776689" sldId="1702"/>
            <ac:spMk id="9" creationId="{8A1547B1-4155-5DA4-707E-F71C862D86EE}"/>
          </ac:spMkLst>
        </pc:spChg>
        <pc:spChg chg="mod">
          <ac:chgData name="Vivian Antonopoulou" userId="b56298f00e27b472" providerId="LiveId" clId="{94117590-0D29-4AE7-B9E1-5A1E032E8692}" dt="2023-12-10T22:31:30.392" v="79" actId="255"/>
          <ac:spMkLst>
            <pc:docMk/>
            <pc:sldMk cId="1092776689" sldId="1702"/>
            <ac:spMk id="11" creationId="{5FECEF22-42E9-C4D6-82EC-1CB57AC65D91}"/>
          </ac:spMkLst>
        </pc:spChg>
        <pc:spChg chg="mod">
          <ac:chgData name="Vivian Antonopoulou" userId="b56298f00e27b472" providerId="LiveId" clId="{94117590-0D29-4AE7-B9E1-5A1E032E8692}" dt="2023-12-10T22:31:30.392" v="79" actId="255"/>
          <ac:spMkLst>
            <pc:docMk/>
            <pc:sldMk cId="1092776689" sldId="1702"/>
            <ac:spMk id="19" creationId="{BF472BAC-D387-9FE2-420E-84E66E0E77E8}"/>
          </ac:spMkLst>
        </pc:spChg>
        <pc:spChg chg="mod">
          <ac:chgData name="Vivian Antonopoulou" userId="b56298f00e27b472" providerId="LiveId" clId="{94117590-0D29-4AE7-B9E1-5A1E032E8692}" dt="2023-12-10T22:31:30.392" v="79" actId="255"/>
          <ac:spMkLst>
            <pc:docMk/>
            <pc:sldMk cId="1092776689" sldId="1702"/>
            <ac:spMk id="20" creationId="{EDFAC91F-5471-317A-9E9A-C59BC5784FFB}"/>
          </ac:spMkLst>
        </pc:spChg>
        <pc:spChg chg="mod">
          <ac:chgData name="Vivian Antonopoulou" userId="b56298f00e27b472" providerId="LiveId" clId="{94117590-0D29-4AE7-B9E1-5A1E032E8692}" dt="2023-12-10T22:31:30.392" v="79" actId="255"/>
          <ac:spMkLst>
            <pc:docMk/>
            <pc:sldMk cId="1092776689" sldId="1702"/>
            <ac:spMk id="30" creationId="{BF472BAC-D387-9FE2-420E-84E66E0E77E8}"/>
          </ac:spMkLst>
        </pc:spChg>
        <pc:graphicFrameChg chg="mod">
          <ac:chgData name="Vivian Antonopoulou" userId="b56298f00e27b472" providerId="LiveId" clId="{94117590-0D29-4AE7-B9E1-5A1E032E8692}" dt="2023-12-10T22:29:54.410" v="62" actId="404"/>
          <ac:graphicFrameMkLst>
            <pc:docMk/>
            <pc:sldMk cId="1092776689" sldId="1702"/>
            <ac:graphicFrameMk id="3" creationId="{1E40624A-8AEB-43A7-7307-2BF31F006398}"/>
          </ac:graphicFrameMkLst>
        </pc:graphicFrameChg>
        <pc:graphicFrameChg chg="mod">
          <ac:chgData name="Vivian Antonopoulou" userId="b56298f00e27b472" providerId="LiveId" clId="{94117590-0D29-4AE7-B9E1-5A1E032E8692}" dt="2023-12-10T22:29:57.692" v="63" actId="403"/>
          <ac:graphicFrameMkLst>
            <pc:docMk/>
            <pc:sldMk cId="1092776689" sldId="1702"/>
            <ac:graphicFrameMk id="14" creationId="{00000000-0000-0000-0000-000000000000}"/>
          </ac:graphicFrameMkLst>
        </pc:graphicFrameChg>
      </pc:sldChg>
      <pc:sldChg chg="addSp delSp modSp">
        <pc:chgData name="Vivian Antonopoulou" userId="b56298f00e27b472" providerId="LiveId" clId="{94117590-0D29-4AE7-B9E1-5A1E032E8692}" dt="2023-12-10T22:00:21.893" v="56" actId="1076"/>
        <pc:sldMkLst>
          <pc:docMk/>
          <pc:sldMk cId="892921230" sldId="1703"/>
        </pc:sldMkLst>
        <pc:spChg chg="mod">
          <ac:chgData name="Vivian Antonopoulou" userId="b56298f00e27b472" providerId="LiveId" clId="{94117590-0D29-4AE7-B9E1-5A1E032E8692}" dt="2023-12-10T22:00:21.893" v="56" actId="1076"/>
          <ac:spMkLst>
            <pc:docMk/>
            <pc:sldMk cId="892921230" sldId="1703"/>
            <ac:spMk id="14" creationId="{46E4E4F0-1EEA-FFB3-DCA1-F20E8F67ACAE}"/>
          </ac:spMkLst>
        </pc:spChg>
        <pc:picChg chg="add mod">
          <ac:chgData name="Vivian Antonopoulou" userId="b56298f00e27b472" providerId="LiveId" clId="{94117590-0D29-4AE7-B9E1-5A1E032E8692}" dt="2023-12-10T17:21:42.137" v="29"/>
          <ac:picMkLst>
            <pc:docMk/>
            <pc:sldMk cId="892921230" sldId="1703"/>
            <ac:picMk id="2" creationId="{A0372410-803A-5C84-8B71-EFF8F8CC3A50}"/>
          </ac:picMkLst>
        </pc:picChg>
        <pc:picChg chg="add mod">
          <ac:chgData name="Vivian Antonopoulou" userId="b56298f00e27b472" providerId="LiveId" clId="{94117590-0D29-4AE7-B9E1-5A1E032E8692}" dt="2023-12-10T17:21:42.137" v="29"/>
          <ac:picMkLst>
            <pc:docMk/>
            <pc:sldMk cId="892921230" sldId="1703"/>
            <ac:picMk id="3" creationId="{B36E722E-FBD6-8865-55AF-A0C0148C3A8A}"/>
          </ac:picMkLst>
        </pc:picChg>
        <pc:picChg chg="del">
          <ac:chgData name="Vivian Antonopoulou" userId="b56298f00e27b472" providerId="LiveId" clId="{94117590-0D29-4AE7-B9E1-5A1E032E8692}" dt="2023-12-10T17:21:41.648" v="28" actId="478"/>
          <ac:picMkLst>
            <pc:docMk/>
            <pc:sldMk cId="892921230" sldId="1703"/>
            <ac:picMk id="10" creationId="{00000000-0000-0000-0000-000000000000}"/>
          </ac:picMkLst>
        </pc:picChg>
        <pc:picChg chg="del">
          <ac:chgData name="Vivian Antonopoulou" userId="b56298f00e27b472" providerId="LiveId" clId="{94117590-0D29-4AE7-B9E1-5A1E032E8692}" dt="2023-12-10T17:21:41.648" v="28" actId="478"/>
          <ac:picMkLst>
            <pc:docMk/>
            <pc:sldMk cId="892921230" sldId="1703"/>
            <ac:picMk id="11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29049290479866"/>
          <c:y val="6.8361541158432126E-2"/>
          <c:w val="0.5545344174726185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4-4B5C-965F-9290899CC5F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4-4B5C-965F-9290899CC5F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4-4B5C-965F-9290899CC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Θετικά</c:v>
                </c:pt>
                <c:pt idx="1">
                  <c:v>Μάλλον Θετικά</c:v>
                </c:pt>
                <c:pt idx="2">
                  <c:v>Μάλλον αρνητικά</c:v>
                </c:pt>
                <c:pt idx="3">
                  <c:v>Σίγουρα αρνητικά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7.7</c:v>
                </c:pt>
                <c:pt idx="1">
                  <c:v>23.1</c:v>
                </c:pt>
                <c:pt idx="2">
                  <c:v>24.4</c:v>
                </c:pt>
                <c:pt idx="3">
                  <c:v>25.8</c:v>
                </c:pt>
                <c:pt idx="4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94-4B5C-965F-9290899CC5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332961610458094"/>
          <c:y val="6.8361541158432126E-2"/>
          <c:w val="0.41549532231790948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4-4B5C-965F-9290899CC5F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4-4B5C-965F-9290899CC5F3}"/>
              </c:ext>
            </c:extLst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4-4B5C-965F-9290899CC5F3}"/>
              </c:ext>
            </c:extLst>
          </c:dPt>
          <c:dPt>
            <c:idx val="3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073-474A-AB28-6E7B2D364EF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073-474A-AB28-6E7B2D364E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Το έχω αγοράσει</c:v>
                </c:pt>
                <c:pt idx="1">
                  <c:v>Έχω σκοπό να το αγοράσω τις επόμενες ημέρες για μένα</c:v>
                </c:pt>
                <c:pt idx="2">
                  <c:v>Δεν έχω σκοπό να το αγοράσω αλλά με ενδιαφέρει ιδιαίτερα και διαβάζω αποσπάσματα που κυκλοφορούν / σχόλια και συζητήσεις με θετική διάθεση</c:v>
                </c:pt>
                <c:pt idx="3">
                  <c:v>Δεν έχω σκοπό να το αγοράσω αλλά με ενδιαφέρει ιδιαίτερα και διαβάζω αποσπάσματα που κυκλοφορούν / σχόλια και συζητήσεις με κριτική διάθεση</c:v>
                </c:pt>
                <c:pt idx="4">
                  <c:v>Δεν με ενδιαφέρει καθόλου/ΔΑ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6.4</c:v>
                </c:pt>
                <c:pt idx="2">
                  <c:v>13.7</c:v>
                </c:pt>
                <c:pt idx="3">
                  <c:v>24</c:v>
                </c:pt>
                <c:pt idx="4">
                  <c:v>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94-4B5C-965F-9290899CC5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29053175043764"/>
          <c:y val="5.9958248832985409E-2"/>
          <c:w val="0.5545344174726185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FC-4C9A-9973-67DA6009030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FC-4C9A-9973-67DA6009030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FC-4C9A-9973-67DA600903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Σίγουρα αυξάνονται</c:v>
                </c:pt>
                <c:pt idx="1">
                  <c:v>Μάλλον αυξάνονται</c:v>
                </c:pt>
                <c:pt idx="2">
                  <c:v>Μάλλον μειώνονται</c:v>
                </c:pt>
                <c:pt idx="3">
                  <c:v>Σίγουρα μειώνονται</c:v>
                </c:pt>
                <c:pt idx="4">
                  <c:v>Δεν με ενδιαφέρει καθόλου</c:v>
                </c:pt>
                <c:pt idx="5">
                  <c:v>Δεν έχω άποψη δεν ασχολήθηκα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9.9</c:v>
                </c:pt>
                <c:pt idx="1">
                  <c:v>27.7</c:v>
                </c:pt>
                <c:pt idx="2">
                  <c:v>11.9</c:v>
                </c:pt>
                <c:pt idx="3">
                  <c:v>7.2</c:v>
                </c:pt>
                <c:pt idx="4">
                  <c:v>31.7</c:v>
                </c:pt>
                <c:pt idx="5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FC-4C9A-9973-67DA600903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29049290479866"/>
          <c:y val="6.8361541158432126E-2"/>
          <c:w val="0.5545344174726185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FC-4C9A-9973-67DA6009030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FC-4C9A-9973-67DA6009030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FC-4C9A-9973-67DA600903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Σίγουρα Ναι</c:v>
                </c:pt>
                <c:pt idx="1">
                  <c:v>Μάλλον Ναι</c:v>
                </c:pt>
                <c:pt idx="2">
                  <c:v>Μάλλον Όχι</c:v>
                </c:pt>
                <c:pt idx="3">
                  <c:v>Σίγουρα Όχι</c:v>
                </c:pt>
                <c:pt idx="4">
                  <c:v>Δεν με ενδιαφέρει καθόλου</c:v>
                </c:pt>
                <c:pt idx="5">
                  <c:v>Δεν έχω άποψη δεν ασχολήθηκα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23.4</c:v>
                </c:pt>
                <c:pt idx="2">
                  <c:v>20.6</c:v>
                </c:pt>
                <c:pt idx="3">
                  <c:v>13.5</c:v>
                </c:pt>
                <c:pt idx="4">
                  <c:v>25.4</c:v>
                </c:pt>
                <c:pt idx="5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FC-4C9A-9973-67DA600903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29049290479866"/>
          <c:y val="6.8361541158432126E-2"/>
          <c:w val="0.5545344174726185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4-4B5C-965F-9290899CC5F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4-4B5C-965F-9290899CC5F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4-4B5C-965F-9290899CC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θα το ψήφιζα</c:v>
                </c:pt>
                <c:pt idx="1">
                  <c:v>Μάλλον θα το ψήφιζα</c:v>
                </c:pt>
                <c:pt idx="2">
                  <c:v>Μάλλον δεν θα το ψήφιζα</c:v>
                </c:pt>
                <c:pt idx="3">
                  <c:v>Σίγουρα δεν θα το ψήφιζα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14.9</c:v>
                </c:pt>
                <c:pt idx="2">
                  <c:v>16.899999999999999</c:v>
                </c:pt>
                <c:pt idx="3">
                  <c:v>54.5</c:v>
                </c:pt>
                <c:pt idx="4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94-4B5C-965F-9290899CC5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29049290479866"/>
          <c:y val="6.8361541158432126E-2"/>
          <c:w val="0.5545344174726185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4-4B5C-965F-9290899CC5F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4-4B5C-965F-9290899CC5F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4-4B5C-965F-9290899CC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θα το ψήφιζα</c:v>
                </c:pt>
                <c:pt idx="1">
                  <c:v>Μάλλον θα το ψήφιζα</c:v>
                </c:pt>
                <c:pt idx="2">
                  <c:v>Μάλλον δεν θα το ψήφιζα</c:v>
                </c:pt>
                <c:pt idx="3">
                  <c:v>Σίγουρα δεν θα το ψήφιζα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2.8</c:v>
                </c:pt>
                <c:pt idx="1">
                  <c:v>12.8</c:v>
                </c:pt>
                <c:pt idx="2">
                  <c:v>18.899999999999999</c:v>
                </c:pt>
                <c:pt idx="3">
                  <c:v>60.7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94-4B5C-965F-9290899CC5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29049290479866"/>
          <c:y val="6.8361541158432126E-2"/>
          <c:w val="0.5545344174726185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4-4B5C-965F-9290899CC5F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4-4B5C-965F-9290899CC5F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4-4B5C-965F-9290899CC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Σίγουρα Θετική</c:v>
                </c:pt>
                <c:pt idx="1">
                  <c:v>Μάλλον Θετική</c:v>
                </c:pt>
                <c:pt idx="2">
                  <c:v>Μάλλον Αρνητική</c:v>
                </c:pt>
                <c:pt idx="3">
                  <c:v>Σίγουρα Αρνητική</c:v>
                </c:pt>
                <c:pt idx="4">
                  <c:v>Δεν την γνωρίζω / πρώτη φορά ακούω το όνομα της</c:v>
                </c:pt>
                <c:pt idx="5">
                  <c:v>Δα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34.200000000000003</c:v>
                </c:pt>
                <c:pt idx="1">
                  <c:v>30.8</c:v>
                </c:pt>
                <c:pt idx="2">
                  <c:v>11.7</c:v>
                </c:pt>
                <c:pt idx="3">
                  <c:v>12.7</c:v>
                </c:pt>
                <c:pt idx="4">
                  <c:v>2.9</c:v>
                </c:pt>
                <c:pt idx="5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94-4B5C-965F-9290899CC5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29049290479866"/>
          <c:y val="6.8361541158432126E-2"/>
          <c:w val="0.5545344174726185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4-4B5C-965F-9290899CC5F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4-4B5C-965F-9290899CC5F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4-4B5C-965F-9290899CC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θα το ψήφιζα</c:v>
                </c:pt>
                <c:pt idx="1">
                  <c:v>Μάλλον θα το ψήφιζα</c:v>
                </c:pt>
                <c:pt idx="2">
                  <c:v>Μάλλον δεν θα το ψήφιζα</c:v>
                </c:pt>
                <c:pt idx="3">
                  <c:v>Σίγουρα δεν θα το ψήφιζα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10.199999999999999</c:v>
                </c:pt>
                <c:pt idx="1">
                  <c:v>21.6</c:v>
                </c:pt>
                <c:pt idx="2">
                  <c:v>19.2</c:v>
                </c:pt>
                <c:pt idx="3">
                  <c:v>34.4</c:v>
                </c:pt>
                <c:pt idx="4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94-4B5C-965F-9290899CC5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23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algn="l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278" y="0"/>
            <a:ext cx="2945222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algn="r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259"/>
            <a:ext cx="2945223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algn="l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algn="r" defTabSz="914362" eaLnBrk="1" hangingPunct="1">
              <a:defRPr sz="1300"/>
            </a:lvl1pPr>
          </a:lstStyle>
          <a:p>
            <a:pPr>
              <a:defRPr/>
            </a:pPr>
            <a:fld id="{C28F2AE3-AF3A-42EB-B1C8-AB61D7AB37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354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23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algn="l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78" y="0"/>
            <a:ext cx="2945222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algn="r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" y="742950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21" y="4718987"/>
            <a:ext cx="4983259" cy="44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259"/>
            <a:ext cx="2945223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algn="l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algn="r" defTabSz="914362" eaLnBrk="1" hangingPunct="1">
              <a:defRPr sz="1300"/>
            </a:lvl1pPr>
          </a:lstStyle>
          <a:p>
            <a:pPr>
              <a:defRPr/>
            </a:pPr>
            <a:fld id="{CE25F4E7-1D8F-4884-9265-08826D33A7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639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15951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77680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8874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33235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13947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807223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31037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84647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l-GR" altLang="el-GR" sz="1800" b="1" i="0" dirty="0">
                <a:solidFill>
                  <a:srgbClr val="FFFF00"/>
                </a:solidFill>
              </a:rPr>
              <a:t>5.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08057A0A-B1A2-159F-99F5-B1E4EBF752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2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2A30D-1C09-413F-AAB1-38F36600071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01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B82B9C-D65E-4F64-95C3-B10F3B00F0D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8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5FDCC-6AAC-4A08-B9E0-3793AB5E64C3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009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FE94D-439C-40F1-900E-BC07940E3988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14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5179A-1E2B-41AB-B400-4F1B4022FAEE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430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681D0F-6595-4F14-8EF3-954CD87C797B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40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l-GR" altLang="el-GR" sz="1800" b="1" i="0" dirty="0">
                <a:solidFill>
                  <a:srgbClr val="FFFF00"/>
                </a:solidFill>
              </a:rPr>
              <a:t>5.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2C41C2E1-47D9-3887-4BDE-0B67F2456F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0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175501C2-B672-8905-1C6F-1BA276DDF6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6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B9F91FB2-CEF1-1B24-E091-1640CA282C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0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5C5C9-164C-46B3-A87E-7660D39D310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35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CFF8A-AAF8-4A12-8A91-9CA0EAF6CBB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8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CC25C3-021A-4B0B-8F70-0C181FE1CF4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32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3D88D-8CEC-4ED9-A53B-5596187D9A1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19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CD382-DFDA-4722-A27A-59C21AD112F2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2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1249680" imgH="1249680" progId="Word.Picture.8">
                  <p:embed/>
                </p:oleObj>
              </mc:Choice>
              <mc:Fallback>
                <p:oleObj name="Picture" r:id="rId7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l-GR" altLang="el-GR" sz="1800" b="1" i="0" dirty="0">
                <a:solidFill>
                  <a:srgbClr val="FFFF00"/>
                </a:solidFill>
              </a:rPr>
              <a:t>5.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8B8AB5E6-6285-D77B-5FEC-7281694F60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32304" y="6520832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9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92" r:id="rId3"/>
    <p:sldLayoutId id="2147483693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A2CF1-0EB2-4673-802D-3371233E4A77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05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4000" b="1" dirty="0">
                <a:solidFill>
                  <a:srgbClr val="FFFF00"/>
                </a:solidFill>
              </a:rPr>
              <a:t>5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03032" y="-27332"/>
            <a:ext cx="1893507" cy="688275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1" y="2780928"/>
            <a:ext cx="7163504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l-GR" sz="1900" b="1" dirty="0">
                <a:solidFill>
                  <a:srgbClr val="FFFF00"/>
                </a:solidFill>
              </a:rPr>
              <a:t>A. </a:t>
            </a:r>
            <a:r>
              <a:rPr lang="el-GR" altLang="el-GR" sz="1900" b="1" dirty="0">
                <a:solidFill>
                  <a:prstClr val="white"/>
                </a:solidFill>
              </a:rPr>
              <a:t>ΑΛ. ΤΣΙΠΡΑΣ –ΠΑΡΟΥΣΙΑΣΗ ΒΙΒΛΙΟΥ «ΙΘΑΚΗ»</a:t>
            </a:r>
            <a:endParaRPr lang="en-US" altLang="el-GR" sz="1900" b="1" dirty="0">
              <a:solidFill>
                <a:prstClr val="white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AutoNum type="alphaUcPeriod"/>
              <a:defRPr/>
            </a:pPr>
            <a:endParaRPr lang="el-GR" altLang="el-GR" sz="1900" b="1" dirty="0">
              <a:solidFill>
                <a:prstClr val="white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l-GR" sz="1900" b="1" dirty="0">
                <a:solidFill>
                  <a:srgbClr val="FFFF00"/>
                </a:solidFill>
              </a:rPr>
              <a:t>B</a:t>
            </a:r>
            <a:r>
              <a:rPr lang="el-GR" altLang="el-GR" sz="1900" b="1" dirty="0">
                <a:solidFill>
                  <a:srgbClr val="FFFF00"/>
                </a:solidFill>
              </a:rPr>
              <a:t>. </a:t>
            </a:r>
            <a:r>
              <a:rPr lang="el-GR" altLang="el-GR" sz="1900" b="1" dirty="0">
                <a:solidFill>
                  <a:prstClr val="white"/>
                </a:solidFill>
              </a:rPr>
              <a:t>ΑΛ.ΤΣΙΠΡΑΣ – ΝΕΟ ΚΟΜΜΑ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altLang="el-GR" sz="1900" b="1" dirty="0">
              <a:solidFill>
                <a:prstClr val="white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1900" b="1" dirty="0">
                <a:solidFill>
                  <a:srgbClr val="FFFF00"/>
                </a:solidFill>
              </a:rPr>
              <a:t>Γ. </a:t>
            </a:r>
            <a:r>
              <a:rPr lang="el-GR" altLang="el-GR" sz="1900" b="1" dirty="0">
                <a:solidFill>
                  <a:prstClr val="white"/>
                </a:solidFill>
              </a:rPr>
              <a:t>ΚΕΝΤΡΟΑΡΙΣΤΕΡΑ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altLang="el-GR" sz="1900" b="1" dirty="0">
              <a:solidFill>
                <a:prstClr val="white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1900" b="1" dirty="0">
                <a:solidFill>
                  <a:srgbClr val="FFFF00"/>
                </a:solidFill>
              </a:rPr>
              <a:t>Δ. </a:t>
            </a:r>
            <a:r>
              <a:rPr lang="el-GR" altLang="el-GR" sz="1900" b="1" dirty="0">
                <a:solidFill>
                  <a:prstClr val="white"/>
                </a:solidFill>
              </a:rPr>
              <a:t>ΑΝ.ΣΑΜΑΡΑΣ – ΝΕΟ ΚΟΜΜΑ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altLang="el-GR" sz="1900" b="1" dirty="0">
              <a:solidFill>
                <a:prstClr val="white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1900" b="1" dirty="0">
                <a:solidFill>
                  <a:srgbClr val="FFFF00"/>
                </a:solidFill>
              </a:rPr>
              <a:t>Δ. </a:t>
            </a:r>
            <a:r>
              <a:rPr lang="el-GR" altLang="el-GR" sz="1900" b="1" dirty="0">
                <a:solidFill>
                  <a:prstClr val="white"/>
                </a:solidFill>
              </a:rPr>
              <a:t>Μ. ΚΑΡΥΣΤΙΑΝΟΥ – ΑΞΙΟΛΟΓΗΣΗ ΠΟΡΕΙΑΣ &amp; ΝΕΟ ΚΟΜΜΑ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583" y="-16799"/>
            <a:ext cx="4094894" cy="21806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2" descr="Ένα (πιθανό) κόμμα Αντώνη Σαμαρά θα αλλάξει τα δεδομένα | Nextdeal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3583" y="2181232"/>
            <a:ext cx="4144211" cy="2183871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83" r="16136" b="34066"/>
          <a:stretch/>
        </p:blipFill>
        <p:spPr>
          <a:xfrm>
            <a:off x="8053583" y="4437112"/>
            <a:ext cx="4138417" cy="23896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A05B0A-0DC1-EB35-7303-C251A91AE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95" y="222497"/>
            <a:ext cx="6070714" cy="14773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1800" i="0" dirty="0"/>
              <a:t>Τα αποτελέσματα παρουσιάζονται σε επίπεδο συνολικού δείγματος. Τα διαχρονικά στοιχεία, οι αναλύσεις σε σημαντικά υποκοινά (πχ δημογραφικά στοιχεία, ψηφοφόροι κομμάτων </a:t>
            </a:r>
            <a:r>
              <a:rPr lang="el-GR" altLang="en-US" sz="1800" i="0" dirty="0" err="1"/>
              <a:t>κλπ</a:t>
            </a:r>
            <a:r>
              <a:rPr lang="el-GR" altLang="en-US" sz="1800" i="0" dirty="0"/>
              <a:t>)</a:t>
            </a:r>
            <a:r>
              <a:rPr lang="en-US" altLang="en-US" sz="1800" i="0" dirty="0"/>
              <a:t> </a:t>
            </a:r>
            <a:r>
              <a:rPr lang="el-GR" altLang="en-US" sz="1800" i="0" dirty="0"/>
              <a:t>και συγκεκριμένες ερωτήσεις συμπεριλαμβάνονται στην πλήρη έκθεση της έρευνας/μελέτης	</a:t>
            </a:r>
          </a:p>
        </p:txBody>
      </p:sp>
    </p:spTree>
    <p:extLst>
      <p:ext uri="{BB962C8B-B14F-4D97-AF65-F5344CB8AC3E}">
        <p14:creationId xmlns:p14="http://schemas.microsoft.com/office/powerpoint/2010/main" val="163249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91344" y="0"/>
            <a:ext cx="12244754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Πόσο πιθανό είναι να ψηφίσετε ένα νέο κόμμα με αρχηγό τον πρώην πρωθυπουργό Αντώνη</a:t>
            </a:r>
            <a:r>
              <a:rPr kumimoji="0" lang="el-GR" altLang="el-GR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Σαμαρά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791422" y="6234861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206838" y="581894"/>
            <a:ext cx="11300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el-GR" sz="1200" dirty="0">
                <a:solidFill>
                  <a:srgbClr val="000000"/>
                </a:solidFill>
              </a:rPr>
              <a:t>Πόσο πιθανό είναι να ψηφίσετε, στις επόμενες εκλογές, ένα κόμμα που θα δημιουργήσει και θα ηγείται ο πρώην πρωθυπουργός κύριος Αντώνης Σαμαράς; 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8891" y="4003132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477217"/>
              </p:ext>
            </p:extLst>
          </p:nvPr>
        </p:nvGraphicFramePr>
        <p:xfrm>
          <a:off x="116498" y="4305396"/>
          <a:ext cx="11812150" cy="1970829"/>
        </p:xfrm>
        <a:graphic>
          <a:graphicData uri="http://schemas.openxmlformats.org/drawingml/2006/table">
            <a:tbl>
              <a:tblPr/>
              <a:tblGrid>
                <a:gridCol w="115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3799458239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909437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66904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66904">
                  <a:extLst>
                    <a:ext uri="{9D8B030D-6E8A-4147-A177-3AD203B41FA5}">
                      <a16:colId xmlns:a16="http://schemas.microsoft.com/office/drawing/2014/main" val="4213374610"/>
                    </a:ext>
                  </a:extLst>
                </a:gridCol>
                <a:gridCol w="1143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2544">
                <a:tc>
                  <a:txBody>
                    <a:bodyPr/>
                    <a:lstStyle/>
                    <a:p>
                      <a:pPr algn="l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8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Σίγουρα/Μάλλον θα το ψήφιζα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0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Μάλλον/Σίγουρα δεν θα το ψήφιζα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3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040216" y="6594969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585717375"/>
              </p:ext>
            </p:extLst>
          </p:nvPr>
        </p:nvGraphicFramePr>
        <p:xfrm>
          <a:off x="92771" y="764704"/>
          <a:ext cx="5752409" cy="319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AutoShape 4"/>
          <p:cNvSpPr>
            <a:spLocks/>
          </p:cNvSpPr>
          <p:nvPr/>
        </p:nvSpPr>
        <p:spPr bwMode="auto">
          <a:xfrm>
            <a:off x="3503712" y="1167515"/>
            <a:ext cx="72008" cy="61553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AutoShape 6"/>
          <p:cNvSpPr>
            <a:spLocks/>
          </p:cNvSpPr>
          <p:nvPr/>
        </p:nvSpPr>
        <p:spPr bwMode="auto">
          <a:xfrm>
            <a:off x="4959303" y="2355417"/>
            <a:ext cx="81028" cy="626516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1" name="Picture 2" descr="Ένα (πιθανό) κόμμα Αντώνη Σαμαρά θα αλλάξει τα δεδομένα | Nextdeal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0107" y="1006935"/>
            <a:ext cx="3271860" cy="2268114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 bwMode="auto">
          <a:xfrm>
            <a:off x="0" y="3933056"/>
            <a:ext cx="12144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7186953" y="1453355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sz="1800" b="1" dirty="0">
                <a:solidFill>
                  <a:srgbClr val="00B0F0"/>
                </a:solidFill>
                <a:cs typeface="Calibri" panose="020F0502020204030204" pitchFamily="34" charset="0"/>
              </a:rPr>
              <a:t>15,8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5397891" y="2552532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el-GR" altLang="en-US" sz="1800" b="1" dirty="0">
                <a:solidFill>
                  <a:srgbClr val="FF0000"/>
                </a:solidFill>
                <a:cs typeface="Calibri" panose="020F0502020204030204" pitchFamily="34" charset="0"/>
              </a:rPr>
              <a:t>79,6%</a:t>
            </a: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7116501" y="922849"/>
            <a:ext cx="113845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Ιούνιος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5303421" y="1453355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Calibri" panose="020F0502020204030204" pitchFamily="34" charset="0"/>
              </a:rPr>
              <a:t>15,6%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7244449" y="2586099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l-GR" altLang="el-GR" sz="1800" b="1" dirty="0">
                <a:solidFill>
                  <a:srgbClr val="FF0000"/>
                </a:solidFill>
              </a:rPr>
              <a:t>79,6</a:t>
            </a:r>
            <a:r>
              <a:rPr lang="en-US" altLang="el-GR" sz="1800" b="1" dirty="0">
                <a:solidFill>
                  <a:srgbClr val="FF0000"/>
                </a:solidFill>
              </a:rPr>
              <a:t>%</a:t>
            </a:r>
            <a:endParaRPr lang="el-GR" altLang="el-GR" sz="1800" b="1" dirty="0">
              <a:solidFill>
                <a:srgbClr val="FF0000"/>
              </a:solidFill>
            </a:endParaRP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5147061" y="922849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04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93" y="2761089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50715" y="-43972"/>
            <a:ext cx="1893507" cy="6901972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1693" y="3424882"/>
            <a:ext cx="6581338" cy="89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l-GR" altLang="el-GR" sz="1600" b="1" dirty="0">
                <a:solidFill>
                  <a:srgbClr val="FFFF00"/>
                </a:solidFill>
              </a:rPr>
              <a:t>ΙΑ</a:t>
            </a:r>
            <a:r>
              <a:rPr lang="el-GR" altLang="el-GR" sz="1400" b="1" dirty="0">
                <a:solidFill>
                  <a:srgbClr val="FFFF00"/>
                </a:solidFill>
              </a:rPr>
              <a:t>. </a:t>
            </a:r>
            <a:r>
              <a:rPr lang="el-GR" altLang="el-GR" sz="1600" b="1" dirty="0">
                <a:solidFill>
                  <a:prstClr val="white"/>
                </a:solidFill>
              </a:rPr>
              <a:t>Αξιολόγηση πορείας Μαρίας </a:t>
            </a:r>
            <a:r>
              <a:rPr lang="el-GR" altLang="el-GR" sz="1600" b="1" dirty="0" err="1">
                <a:solidFill>
                  <a:prstClr val="white"/>
                </a:solidFill>
              </a:rPr>
              <a:t>Καρυστιανού</a:t>
            </a:r>
            <a:endParaRPr lang="el-GR" altLang="el-GR" sz="1600" b="1" dirty="0">
              <a:solidFill>
                <a:prstClr val="white"/>
              </a:solidFill>
            </a:endParaRPr>
          </a:p>
          <a:p>
            <a:pPr lvl="0">
              <a:lnSpc>
                <a:spcPct val="110000"/>
              </a:lnSpc>
              <a:defRPr/>
            </a:pPr>
            <a:r>
              <a:rPr lang="el-GR" altLang="el-GR" sz="1600" b="1" dirty="0">
                <a:solidFill>
                  <a:srgbClr val="FFFF00"/>
                </a:solidFill>
              </a:rPr>
              <a:t>ΙΒ. </a:t>
            </a:r>
            <a:r>
              <a:rPr lang="el-GR" altLang="el-GR" sz="1600" b="1" dirty="0">
                <a:solidFill>
                  <a:prstClr val="white"/>
                </a:solidFill>
              </a:rPr>
              <a:t>Πόσο πιθανό είναι να ψηφίσετε ένα νέο κόμμα με αρχηγό την Μαρία </a:t>
            </a:r>
            <a:r>
              <a:rPr lang="el-GR" altLang="el-GR" sz="1600" b="1" dirty="0" err="1">
                <a:solidFill>
                  <a:prstClr val="white"/>
                </a:solidFill>
              </a:rPr>
              <a:t>Καρυστιανού</a:t>
            </a:r>
            <a:r>
              <a:rPr lang="el-GR" altLang="el-GR" sz="1600" b="1" dirty="0">
                <a:solidFill>
                  <a:prstClr val="white"/>
                </a:solidFill>
              </a:rPr>
              <a:t>; 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88" y="2994427"/>
            <a:ext cx="6703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2000" b="1" dirty="0">
                <a:solidFill>
                  <a:srgbClr val="FFFF00"/>
                </a:solidFill>
              </a:rPr>
              <a:t>Ε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el-GR" altLang="el-GR" sz="2000" b="1" dirty="0">
                <a:solidFill>
                  <a:prstClr val="white"/>
                </a:solidFill>
              </a:rPr>
              <a:t>Μ. ΚΑΡΥΣΤΙΑΝΟΥ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 ΑΞΙΟΛΟΓΗΣΗ</a:t>
            </a:r>
            <a:r>
              <a:rPr kumimoji="0" lang="el-GR" altLang="el-GR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ΠΟΡΕΙΑΣ &amp;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ΝΕΟ ΚΟΜΜΑ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83" r="16136"/>
          <a:stretch/>
        </p:blipFill>
        <p:spPr>
          <a:xfrm>
            <a:off x="8021878" y="-43972"/>
            <a:ext cx="4248472" cy="68871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028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91344" y="0"/>
            <a:ext cx="12244754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ΙΑ.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Αξιολόγηση</a:t>
            </a:r>
            <a:r>
              <a:rPr kumimoji="0" lang="el-GR" altLang="el-GR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πορείας Μαρίας </a:t>
            </a:r>
            <a:r>
              <a:rPr kumimoji="0" lang="el-GR" altLang="el-GR" sz="1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Καρυστιανού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791422" y="6234861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206838" y="581894"/>
            <a:ext cx="11300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el-GR" sz="1200" dirty="0">
                <a:solidFill>
                  <a:srgbClr val="000000"/>
                </a:solidFill>
              </a:rPr>
              <a:t>Ποια είναι η άποψη σας για την κυρία Μαρία </a:t>
            </a:r>
            <a:r>
              <a:rPr lang="el-GR" sz="1200" dirty="0" err="1">
                <a:solidFill>
                  <a:srgbClr val="000000"/>
                </a:solidFill>
              </a:rPr>
              <a:t>Καρυστιανού</a:t>
            </a:r>
            <a:r>
              <a:rPr lang="el-GR" sz="1200" dirty="0">
                <a:solidFill>
                  <a:srgbClr val="000000"/>
                </a:solidFill>
              </a:rPr>
              <a:t> με βάση την μέχρι σήμερα πορεία και παρουσία της; 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8891" y="4003132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542126"/>
              </p:ext>
            </p:extLst>
          </p:nvPr>
        </p:nvGraphicFramePr>
        <p:xfrm>
          <a:off x="116498" y="4305396"/>
          <a:ext cx="11812150" cy="1970829"/>
        </p:xfrm>
        <a:graphic>
          <a:graphicData uri="http://schemas.openxmlformats.org/drawingml/2006/table">
            <a:tbl>
              <a:tblPr/>
              <a:tblGrid>
                <a:gridCol w="115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3799458239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909437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66904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66904">
                  <a:extLst>
                    <a:ext uri="{9D8B030D-6E8A-4147-A177-3AD203B41FA5}">
                      <a16:colId xmlns:a16="http://schemas.microsoft.com/office/drawing/2014/main" val="4213374610"/>
                    </a:ext>
                  </a:extLst>
                </a:gridCol>
                <a:gridCol w="1143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2544">
                <a:tc>
                  <a:txBody>
                    <a:bodyPr/>
                    <a:lstStyle/>
                    <a:p>
                      <a:pPr algn="l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8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Σίγουρα/Αρκετά Θετική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0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Μάλλον/Σίγουρα Αρνητική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3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040216" y="6594969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589840706"/>
              </p:ext>
            </p:extLst>
          </p:nvPr>
        </p:nvGraphicFramePr>
        <p:xfrm>
          <a:off x="92771" y="764704"/>
          <a:ext cx="7443389" cy="319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AutoShape 4"/>
          <p:cNvSpPr>
            <a:spLocks/>
          </p:cNvSpPr>
          <p:nvPr/>
        </p:nvSpPr>
        <p:spPr bwMode="auto">
          <a:xfrm>
            <a:off x="5015880" y="1161157"/>
            <a:ext cx="72008" cy="61553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AutoShape 6"/>
          <p:cNvSpPr>
            <a:spLocks/>
          </p:cNvSpPr>
          <p:nvPr/>
        </p:nvSpPr>
        <p:spPr bwMode="auto">
          <a:xfrm>
            <a:off x="4079776" y="2046823"/>
            <a:ext cx="81028" cy="626516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0" y="3933056"/>
            <a:ext cx="12144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5467591" y="1270329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65%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4410690" y="2201725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24,4%</a:t>
            </a: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9853795" y="631942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83" r="16136"/>
          <a:stretch/>
        </p:blipFill>
        <p:spPr>
          <a:xfrm>
            <a:off x="9425848" y="1059439"/>
            <a:ext cx="2232248" cy="24663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337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91344" y="0"/>
            <a:ext cx="12244754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ΙΒ.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Πόσο πιθανό είναι να ψηφίσετε ένα νέο κόμμα με αρχηγό την</a:t>
            </a:r>
            <a:r>
              <a:rPr kumimoji="0" lang="el-GR" altLang="el-GR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Μαρία </a:t>
            </a:r>
            <a:r>
              <a:rPr kumimoji="0" lang="el-GR" altLang="el-GR" sz="1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Καρυστιανού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791422" y="6234861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206838" y="581894"/>
            <a:ext cx="11300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el-GR" sz="1200" dirty="0">
                <a:solidFill>
                  <a:srgbClr val="000000"/>
                </a:solidFill>
              </a:rPr>
              <a:t>Σε περίπτωση που δημιουργήσει δικό της κόμμα η κύρια Μαρία </a:t>
            </a:r>
            <a:r>
              <a:rPr lang="el-GR" sz="1200" dirty="0" err="1">
                <a:solidFill>
                  <a:srgbClr val="000000"/>
                </a:solidFill>
              </a:rPr>
              <a:t>Καρυστιανού</a:t>
            </a:r>
            <a:r>
              <a:rPr lang="el-GR" sz="1200" dirty="0">
                <a:solidFill>
                  <a:srgbClr val="000000"/>
                </a:solidFill>
              </a:rPr>
              <a:t> πόσο πιθανό είναι να το ψηφίσετε, στις επόμενες εκλογές; 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8891" y="4003132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550680"/>
              </p:ext>
            </p:extLst>
          </p:nvPr>
        </p:nvGraphicFramePr>
        <p:xfrm>
          <a:off x="116498" y="4305396"/>
          <a:ext cx="11812150" cy="1970829"/>
        </p:xfrm>
        <a:graphic>
          <a:graphicData uri="http://schemas.openxmlformats.org/drawingml/2006/table">
            <a:tbl>
              <a:tblPr/>
              <a:tblGrid>
                <a:gridCol w="115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3799458239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909437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66904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66904">
                  <a:extLst>
                    <a:ext uri="{9D8B030D-6E8A-4147-A177-3AD203B41FA5}">
                      <a16:colId xmlns:a16="http://schemas.microsoft.com/office/drawing/2014/main" val="4213374610"/>
                    </a:ext>
                  </a:extLst>
                </a:gridCol>
                <a:gridCol w="1143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2544">
                <a:tc>
                  <a:txBody>
                    <a:bodyPr/>
                    <a:lstStyle/>
                    <a:p>
                      <a:pPr algn="l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8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Σίγουρα/Μάλλον θα το ψήφιζα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0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Μάλλον/Σίγουρα δεν θα το ψήφιζα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3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040216" y="6594969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553556308"/>
              </p:ext>
            </p:extLst>
          </p:nvPr>
        </p:nvGraphicFramePr>
        <p:xfrm>
          <a:off x="92771" y="764704"/>
          <a:ext cx="5752409" cy="319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AutoShape 4"/>
          <p:cNvSpPr>
            <a:spLocks/>
          </p:cNvSpPr>
          <p:nvPr/>
        </p:nvSpPr>
        <p:spPr bwMode="auto">
          <a:xfrm>
            <a:off x="3503712" y="1167515"/>
            <a:ext cx="72008" cy="61553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AutoShape 6"/>
          <p:cNvSpPr>
            <a:spLocks/>
          </p:cNvSpPr>
          <p:nvPr/>
        </p:nvSpPr>
        <p:spPr bwMode="auto">
          <a:xfrm>
            <a:off x="4463767" y="2353827"/>
            <a:ext cx="81028" cy="626516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0" y="3933056"/>
            <a:ext cx="12144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4004735" y="1278123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31,8%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4875192" y="2468896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53,6%</a:t>
            </a: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9853795" y="631942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83" r="16136"/>
          <a:stretch/>
        </p:blipFill>
        <p:spPr>
          <a:xfrm>
            <a:off x="9425848" y="1059439"/>
            <a:ext cx="2232248" cy="24663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860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03032" y="-27332"/>
            <a:ext cx="1893507" cy="688275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1" y="2780928"/>
            <a:ext cx="7163504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A. </a:t>
            </a:r>
            <a:r>
              <a:rPr kumimoji="0" lang="el-GR" altLang="el-GR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ΑΛ. ΤΣΙΠΡΑΣ –ΠΑΡΟΥΣΙΑΣΗ ΒΙΒΛΙΟΥ «ΙΘΑΚΗ»</a:t>
            </a:r>
            <a:endParaRPr kumimoji="0" lang="en-US" altLang="el-GR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l-GR" altLang="el-GR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r>
              <a:rPr kumimoji="0" lang="el-GR" altLang="el-GR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ΑΛ.ΤΣΙΠΡΑΣ – ΝΕΟ ΚΟΜΜΑ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Γ. </a:t>
            </a:r>
            <a:r>
              <a:rPr kumimoji="0" lang="el-GR" altLang="el-GR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ΕΞΕΛΙΞΕΙΣ ΣΤΗΝ ΚΕΝΤΡΟΑΡΙΣΤΕΡΑ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Δ. </a:t>
            </a:r>
            <a:r>
              <a:rPr kumimoji="0" lang="el-GR" altLang="el-GR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ΑΝ.ΣΑΜΑΡΑΣ – ΝΕΟ ΚΟΜΜΑ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Δ. </a:t>
            </a:r>
            <a:r>
              <a:rPr kumimoji="0" lang="el-GR" altLang="el-GR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Μ. ΚΑΡΥΣΤΙΑΝΟΥ – ΑΞΙΟΛΟΓΗΣΗ ΠΟΡΕΙΑΣ &amp; ΝΕΟ ΚΟΜΜΑ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583" y="-16799"/>
            <a:ext cx="4094894" cy="21806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2" descr="Ένα (πιθανό) κόμμα Αντώνη Σαμαρά θα αλλάξει τα δεδομένα | Nextdeal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3583" y="2181232"/>
            <a:ext cx="4144211" cy="2183871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83" r="16136" b="34066"/>
          <a:stretch/>
        </p:blipFill>
        <p:spPr>
          <a:xfrm>
            <a:off x="8053583" y="4437112"/>
            <a:ext cx="4138417" cy="23896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21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93" y="2761089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684" y="2980830"/>
            <a:ext cx="6767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l-GR" sz="2000" b="1" dirty="0">
                <a:solidFill>
                  <a:srgbClr val="FFFF00"/>
                </a:solidFill>
              </a:rPr>
              <a:t>A</a:t>
            </a:r>
            <a:r>
              <a:rPr lang="el-GR" altLang="el-GR" sz="2000" b="1" dirty="0">
                <a:solidFill>
                  <a:srgbClr val="FFFF00"/>
                </a:solidFill>
              </a:rPr>
              <a:t>. </a:t>
            </a:r>
            <a:r>
              <a:rPr lang="el-GR" altLang="el-GR" sz="2000" b="1" dirty="0">
                <a:solidFill>
                  <a:prstClr val="white"/>
                </a:solidFill>
              </a:rPr>
              <a:t>ΑΛ. ΤΣΙΠΡΑΣ –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ΠΑΡΟΥΣΙΑΣΗ</a:t>
            </a:r>
            <a:r>
              <a:rPr kumimoji="0" lang="el-GR" altLang="el-GR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ΒΙΒΛΙΟΥ «ΙΘ</a:t>
            </a:r>
            <a:r>
              <a:rPr lang="el-GR" altLang="el-GR" sz="2000" b="1" dirty="0">
                <a:solidFill>
                  <a:prstClr val="white"/>
                </a:solidFill>
              </a:rPr>
              <a:t>ΑΚΗ»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50715" y="-43972"/>
            <a:ext cx="1893507" cy="6901972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732" y="3463494"/>
            <a:ext cx="73104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l-GR" sz="1600" b="1" dirty="0">
                <a:solidFill>
                  <a:prstClr val="white"/>
                </a:solidFill>
              </a:rPr>
              <a:t>Το βιβλίο Ιθάκη του Α. Τσίπρα λειτουργεί θετικά ή αρνητικά ως προς τα μελλοντικά του πολιτικά σχέδια</a:t>
            </a:r>
            <a:r>
              <a:rPr lang="en-US" altLang="el-GR" sz="1600" b="1" dirty="0">
                <a:solidFill>
                  <a:prstClr val="white"/>
                </a:solidFill>
              </a:rPr>
              <a:t>;</a:t>
            </a:r>
            <a:endParaRPr lang="el-GR" altLang="el-GR" sz="1600" b="1" dirty="0">
              <a:solidFill>
                <a:prstClr val="white"/>
              </a:solidFill>
            </a:endParaRPr>
          </a:p>
          <a:p>
            <a:pPr lvl="0">
              <a:lnSpc>
                <a:spcPct val="110000"/>
              </a:lnSpc>
            </a:pPr>
            <a:r>
              <a:rPr lang="el-GR" altLang="el-GR" sz="1600" b="1" dirty="0">
                <a:solidFill>
                  <a:srgbClr val="FFFF00"/>
                </a:solidFill>
              </a:rPr>
              <a:t>ΙΙ. </a:t>
            </a:r>
            <a:r>
              <a:rPr lang="el-GR" altLang="el-GR" sz="1600" b="1" dirty="0">
                <a:solidFill>
                  <a:prstClr val="white"/>
                </a:solidFill>
              </a:rPr>
              <a:t>Θα διαβάσετε/ αγοράσετε το βιβλίο Ιθάκη του Α. Τσίπρα;</a:t>
            </a:r>
            <a:endParaRPr lang="en-US" altLang="el-GR" sz="1600" b="1" dirty="0">
              <a:solidFill>
                <a:prstClr val="white"/>
              </a:solidFill>
            </a:endParaRPr>
          </a:p>
          <a:p>
            <a:pPr lvl="0">
              <a:lnSpc>
                <a:spcPct val="110000"/>
              </a:lnSpc>
            </a:pPr>
            <a:r>
              <a:rPr lang="en-US" altLang="el-GR" sz="1600" b="1" dirty="0">
                <a:solidFill>
                  <a:srgbClr val="FFFF00"/>
                </a:solidFill>
              </a:rPr>
              <a:t>III</a:t>
            </a:r>
            <a:r>
              <a:rPr lang="el-GR" altLang="el-GR" sz="1600" b="1" dirty="0">
                <a:solidFill>
                  <a:srgbClr val="FFFF00"/>
                </a:solidFill>
              </a:rPr>
              <a:t>. </a:t>
            </a:r>
            <a:r>
              <a:rPr lang="el-GR" altLang="el-GR" sz="1600" b="1" dirty="0">
                <a:solidFill>
                  <a:prstClr val="white"/>
                </a:solidFill>
              </a:rPr>
              <a:t>Μετά και την ομιλία του Α. Τσίπρα στα πλαίσια της παρουσίασης του βιβλίου του οι πιθανότητες επιτυχίας της ίδρυσης κόμματος αυξάνονται ή μειώνονται; </a:t>
            </a:r>
            <a:endParaRPr lang="en-US" altLang="el-GR" sz="1600" b="1" dirty="0">
              <a:solidFill>
                <a:prstClr val="white"/>
              </a:solidFill>
            </a:endParaRPr>
          </a:p>
          <a:p>
            <a:pPr lvl="0">
              <a:lnSpc>
                <a:spcPct val="110000"/>
              </a:lnSpc>
            </a:pPr>
            <a:r>
              <a:rPr lang="en-US" altLang="el-GR" sz="1600" b="1" dirty="0">
                <a:solidFill>
                  <a:srgbClr val="FFFF00"/>
                </a:solidFill>
              </a:rPr>
              <a:t>I</a:t>
            </a:r>
            <a:r>
              <a:rPr lang="el-GR" altLang="el-GR" sz="1600" b="1" dirty="0">
                <a:solidFill>
                  <a:srgbClr val="FFFF00"/>
                </a:solidFill>
              </a:rPr>
              <a:t>V. </a:t>
            </a:r>
            <a:r>
              <a:rPr lang="el-GR" altLang="el-GR" sz="1600" b="1" dirty="0">
                <a:solidFill>
                  <a:prstClr val="white"/>
                </a:solidFill>
              </a:rPr>
              <a:t>Βάσει των τελευταίων κινήσεων του, ο Α. Τσίπρας μπορεί να συσπειρώσει τους πολίτες της </a:t>
            </a:r>
            <a:r>
              <a:rPr lang="el-GR" altLang="el-GR" sz="1600" b="1" dirty="0" err="1">
                <a:solidFill>
                  <a:prstClr val="white"/>
                </a:solidFill>
              </a:rPr>
              <a:t>Αριστεράς</a:t>
            </a:r>
            <a:r>
              <a:rPr lang="el-GR" altLang="el-GR" sz="1600" b="1" dirty="0">
                <a:solidFill>
                  <a:prstClr val="white"/>
                </a:solidFill>
              </a:rPr>
              <a:t> και Κεντροαριστεράς και να δημιουργήσει ένα κόμμα που θα διεκδικήσει με αξιώσεις την εξουσία; </a:t>
            </a:r>
          </a:p>
          <a:p>
            <a:pPr lvl="0">
              <a:lnSpc>
                <a:spcPct val="110000"/>
              </a:lnSpc>
            </a:pPr>
            <a:endParaRPr lang="el-GR" altLang="el-GR" sz="1600" b="1" dirty="0">
              <a:solidFill>
                <a:prstClr val="white"/>
              </a:solidFill>
            </a:endParaRPr>
          </a:p>
          <a:p>
            <a:pPr lvl="0">
              <a:lnSpc>
                <a:spcPct val="110000"/>
              </a:lnSpc>
            </a:pPr>
            <a:endParaRPr lang="el-GR" altLang="el-GR" sz="1600" b="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764"/>
            <a:ext cx="3982633" cy="3306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r="8598"/>
          <a:stretch/>
        </p:blipFill>
        <p:spPr>
          <a:xfrm>
            <a:off x="8251887" y="3324995"/>
            <a:ext cx="3986986" cy="36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8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91344" y="0"/>
            <a:ext cx="12244754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10000"/>
              </a:lnSpc>
              <a:spcBef>
                <a:spcPct val="0"/>
              </a:spcBef>
              <a:buNone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Τ</a:t>
            </a:r>
            <a:r>
              <a:rPr lang="el-GR" altLang="el-GR" sz="1800" b="1" dirty="0">
                <a:solidFill>
                  <a:srgbClr val="000000"/>
                </a:solidFill>
              </a:rPr>
              <a:t>ο βιβλίο Ιθάκη του Α. Τσίπρα λειτουργεί θετικά ή αρνητικά ως προς τα μελλοντικά του πολιτικά σχέδια; 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206838" y="581894"/>
            <a:ext cx="11300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el-GR" sz="1200" dirty="0">
                <a:solidFill>
                  <a:srgbClr val="000000"/>
                </a:solidFill>
              </a:rPr>
              <a:t>Πιστεύετε ότι το βιβλίο Ιθάκη του πρώην πρωθυπουργού Α. Τσίπρα λειτουργεί θετικά ή αρνητικά ως προς τα μελλοντικά του πολιτικά σχέδια; 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3933056"/>
            <a:ext cx="12144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0" y="3989439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483254"/>
              </p:ext>
            </p:extLst>
          </p:nvPr>
        </p:nvGraphicFramePr>
        <p:xfrm>
          <a:off x="143467" y="4344036"/>
          <a:ext cx="11857189" cy="1866955"/>
        </p:xfrm>
        <a:graphic>
          <a:graphicData uri="http://schemas.openxmlformats.org/drawingml/2006/table">
            <a:tbl>
              <a:tblPr/>
              <a:tblGrid>
                <a:gridCol w="1160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912905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70971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70971">
                  <a:extLst>
                    <a:ext uri="{9D8B030D-6E8A-4147-A177-3AD203B41FA5}">
                      <a16:colId xmlns:a16="http://schemas.microsoft.com/office/drawing/2014/main" val="4213374610"/>
                    </a:ext>
                  </a:extLst>
                </a:gridCol>
                <a:gridCol w="11474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2317">
                <a:tc>
                  <a:txBody>
                    <a:bodyPr/>
                    <a:lstStyle/>
                    <a:p>
                      <a:pPr algn="ctr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0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Σίγουρα/Μάλλον Θετικά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76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Μάλλον/Σίγουρα αρνητικά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3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12224" y="6526015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695174503"/>
              </p:ext>
            </p:extLst>
          </p:nvPr>
        </p:nvGraphicFramePr>
        <p:xfrm>
          <a:off x="775639" y="1102369"/>
          <a:ext cx="5752409" cy="286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533528" y="1604688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30,8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041901" y="2654716"/>
            <a:ext cx="914400" cy="4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50,2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AutoShape 4"/>
          <p:cNvSpPr>
            <a:spLocks/>
          </p:cNvSpPr>
          <p:nvPr/>
        </p:nvSpPr>
        <p:spPr bwMode="auto">
          <a:xfrm>
            <a:off x="4511824" y="1456092"/>
            <a:ext cx="72008" cy="61553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AutoShape 6"/>
          <p:cNvSpPr>
            <a:spLocks/>
          </p:cNvSpPr>
          <p:nvPr/>
        </p:nvSpPr>
        <p:spPr bwMode="auto">
          <a:xfrm>
            <a:off x="5041901" y="2530425"/>
            <a:ext cx="81028" cy="626516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r="8598"/>
          <a:stretch/>
        </p:blipFill>
        <p:spPr>
          <a:xfrm>
            <a:off x="8256240" y="896549"/>
            <a:ext cx="3078010" cy="284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0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91344" y="0"/>
            <a:ext cx="12244754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10000"/>
              </a:lnSpc>
              <a:spcBef>
                <a:spcPct val="0"/>
              </a:spcBef>
              <a:buNone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l-GR" sz="1800" b="1" dirty="0">
                <a:solidFill>
                  <a:srgbClr val="000000"/>
                </a:solidFill>
              </a:rPr>
              <a:t>Θα διαβάσετε/ αγοράσετε το βιβλίο</a:t>
            </a:r>
            <a:r>
              <a:rPr lang="en-US" altLang="el-GR" sz="1800" b="1" dirty="0">
                <a:solidFill>
                  <a:srgbClr val="000000"/>
                </a:solidFill>
              </a:rPr>
              <a:t> I</a:t>
            </a:r>
            <a:r>
              <a:rPr lang="el-GR" altLang="el-GR" sz="1800" b="1" dirty="0" err="1">
                <a:solidFill>
                  <a:srgbClr val="000000"/>
                </a:solidFill>
              </a:rPr>
              <a:t>θάκη</a:t>
            </a:r>
            <a:r>
              <a:rPr lang="el-GR" altLang="el-GR" sz="1800" b="1" dirty="0">
                <a:solidFill>
                  <a:srgbClr val="000000"/>
                </a:solidFill>
              </a:rPr>
              <a:t> του Α. Τσίπρα</a:t>
            </a:r>
            <a:r>
              <a:rPr lang="en-US" altLang="el-GR" sz="1800" b="1" dirty="0">
                <a:solidFill>
                  <a:srgbClr val="000000"/>
                </a:solidFill>
              </a:rPr>
              <a:t>;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206838" y="581894"/>
            <a:ext cx="11300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el-GR" sz="1200" dirty="0">
                <a:solidFill>
                  <a:srgbClr val="000000"/>
                </a:solidFill>
              </a:rPr>
              <a:t>Τι από τα παρακάτω περιγράφει καλύτερα την στάση σας απέναντι στο βιβλίο Ιθάκη του  πρώην πρωθυπουργού Α. Τσίπρα; 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-86049" y="3789040"/>
            <a:ext cx="12144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0" y="3841252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2224" y="6526015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102959434"/>
              </p:ext>
            </p:extLst>
          </p:nvPr>
        </p:nvGraphicFramePr>
        <p:xfrm>
          <a:off x="143467" y="838974"/>
          <a:ext cx="10504241" cy="306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665528" y="1318843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7,5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AutoShape 4"/>
          <p:cNvSpPr>
            <a:spLocks/>
          </p:cNvSpPr>
          <p:nvPr/>
        </p:nvSpPr>
        <p:spPr bwMode="auto">
          <a:xfrm>
            <a:off x="6528048" y="1195484"/>
            <a:ext cx="72008" cy="61553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505" y="981225"/>
            <a:ext cx="2740167" cy="2275108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311312"/>
              </p:ext>
            </p:extLst>
          </p:nvPr>
        </p:nvGraphicFramePr>
        <p:xfrm>
          <a:off x="57692" y="4147083"/>
          <a:ext cx="11857189" cy="2629251"/>
        </p:xfrm>
        <a:graphic>
          <a:graphicData uri="http://schemas.openxmlformats.org/drawingml/2006/table">
            <a:tbl>
              <a:tblPr/>
              <a:tblGrid>
                <a:gridCol w="2584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796747">
                  <a:extLst>
                    <a:ext uri="{9D8B030D-6E8A-4147-A177-3AD203B41FA5}">
                      <a16:colId xmlns:a16="http://schemas.microsoft.com/office/drawing/2014/main" val="4213374610"/>
                    </a:ext>
                  </a:extLst>
                </a:gridCol>
                <a:gridCol w="11474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0906">
                <a:tc>
                  <a:txBody>
                    <a:bodyPr/>
                    <a:lstStyle/>
                    <a:p>
                      <a:pPr algn="ctr" fontAlgn="b"/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2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 έχω αγοράσει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55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Έχω σκοπό να το αγοράσω τις επόμενες ημέρες για μένα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7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Δεν έχω σκοπό να το αγοράσω αλλά με ενδιαφέρει ιδιαίτερα και διαβάζω αποσπάσματα που κυκλοφορούν / σχόλια και συζητήσεις με θετική διάθεση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7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Δεν έχω σκοπό να το αγοράσω αλλά με ενδιαφέρει ιδιαίτερα και διαβάζω αποσπάσματα που κυκλοφορούν / σχόλια και συζητήσεις με κριτική διάθεση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91230"/>
                  </a:ext>
                </a:extLst>
              </a:tr>
              <a:tr h="20852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Δεν με ενδιαφέρει καθόλου/ΔΑ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01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24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91344" y="0"/>
            <a:ext cx="9577064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l-GR" sz="1800" b="1" dirty="0">
                <a:solidFill>
                  <a:srgbClr val="990000"/>
                </a:solidFill>
              </a:rPr>
              <a:t>II</a:t>
            </a:r>
            <a:r>
              <a:rPr lang="el-GR" altLang="el-GR" sz="1800" b="1" dirty="0">
                <a:solidFill>
                  <a:srgbClr val="990000"/>
                </a:solidFill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l-GR" sz="1800" b="1" dirty="0">
                <a:solidFill>
                  <a:srgbClr val="000000"/>
                </a:solidFill>
              </a:rPr>
              <a:t>Μετά και την ομιλία του Α. Τσίπρα στα πλαίσια της παρουσίασης του βιβλίου του, οι πιθανότητες επιτυχίας της ίδρυσης κόμματος αυξάνονται ή μειώνονται; 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191344" y="804279"/>
            <a:ext cx="11300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el-GR" sz="1200" dirty="0">
                <a:solidFill>
                  <a:srgbClr val="000000"/>
                </a:solidFill>
              </a:rPr>
              <a:t>Μετά και την ομιλία του Α. Τσίπρα στα πλαίσια της παρουσίασης του βιβλίου του πιστεύετε ότι οι πιθανότητες επιτυχίας της ίδρυσης κόμματος αυξάνονται ή μειώνονται; 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-275" y="3861048"/>
            <a:ext cx="12144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32226" y="3838710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161456"/>
              </p:ext>
            </p:extLst>
          </p:nvPr>
        </p:nvGraphicFramePr>
        <p:xfrm>
          <a:off x="35745" y="4154829"/>
          <a:ext cx="11857189" cy="2539850"/>
        </p:xfrm>
        <a:graphic>
          <a:graphicData uri="http://schemas.openxmlformats.org/drawingml/2006/table">
            <a:tbl>
              <a:tblPr/>
              <a:tblGrid>
                <a:gridCol w="1160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912905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70971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70971">
                  <a:extLst>
                    <a:ext uri="{9D8B030D-6E8A-4147-A177-3AD203B41FA5}">
                      <a16:colId xmlns:a16="http://schemas.microsoft.com/office/drawing/2014/main" val="4213374610"/>
                    </a:ext>
                  </a:extLst>
                </a:gridCol>
                <a:gridCol w="11474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2317">
                <a:tc>
                  <a:txBody>
                    <a:bodyPr/>
                    <a:lstStyle/>
                    <a:p>
                      <a:pPr algn="ctr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0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Σίγουρα/Μάλλον </a:t>
                      </a:r>
                    </a:p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Αυξάνονται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76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Μάλλον/Σίγουρα μειώνονται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Δεν με ενδιαφέρει καθόλου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1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Δεν έχω άποψη δεν ασχολήθηκα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465827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12224" y="6526015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382710113"/>
              </p:ext>
            </p:extLst>
          </p:nvPr>
        </p:nvGraphicFramePr>
        <p:xfrm>
          <a:off x="830113" y="938578"/>
          <a:ext cx="6760521" cy="302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184532" y="1359644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37,6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749125" y="2287759"/>
            <a:ext cx="914400" cy="4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19,1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AutoShape 4"/>
          <p:cNvSpPr>
            <a:spLocks/>
          </p:cNvSpPr>
          <p:nvPr/>
        </p:nvSpPr>
        <p:spPr bwMode="auto">
          <a:xfrm>
            <a:off x="5170321" y="1225380"/>
            <a:ext cx="72008" cy="61553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AutoShape 6"/>
          <p:cNvSpPr>
            <a:spLocks/>
          </p:cNvSpPr>
          <p:nvPr/>
        </p:nvSpPr>
        <p:spPr bwMode="auto">
          <a:xfrm>
            <a:off x="4727848" y="2140856"/>
            <a:ext cx="81028" cy="626516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r="8598"/>
          <a:stretch/>
        </p:blipFill>
        <p:spPr>
          <a:xfrm>
            <a:off x="8229403" y="1081278"/>
            <a:ext cx="2888580" cy="26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7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91344" y="0"/>
            <a:ext cx="10729192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l-GR" sz="1800" b="1" dirty="0">
                <a:solidFill>
                  <a:srgbClr val="990000"/>
                </a:solidFill>
              </a:rPr>
              <a:t>IV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l-GR" altLang="el-GR" sz="1800" b="1" dirty="0">
                <a:solidFill>
                  <a:srgbClr val="000000"/>
                </a:solidFill>
              </a:rPr>
              <a:t>Βάσει των τελευταίων κινήσεων του, ο Α. Τσίπρας μπορεί να συσπειρώσει τους πολίτες της </a:t>
            </a:r>
            <a:r>
              <a:rPr lang="el-GR" altLang="el-GR" sz="1800" b="1" dirty="0" err="1">
                <a:solidFill>
                  <a:srgbClr val="000000"/>
                </a:solidFill>
              </a:rPr>
              <a:t>Αριστεράς</a:t>
            </a:r>
            <a:r>
              <a:rPr lang="el-GR" altLang="el-GR" sz="1800" b="1" dirty="0">
                <a:solidFill>
                  <a:srgbClr val="000000"/>
                </a:solidFill>
              </a:rPr>
              <a:t> και Κεντροαριστεράς και να δημιουργήσει ένα κόμμα που θα διεκδικήσει με αξιώσεις την εξουσία; 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buNone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191344" y="804279"/>
            <a:ext cx="113009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el-GR" sz="1200" dirty="0">
                <a:solidFill>
                  <a:srgbClr val="000000"/>
                </a:solidFill>
              </a:rPr>
              <a:t>Βάσει των τελευταίων κινήσεων του Α. Τσίπρας (έκδοση και παρουσίαση του βιβλίου του) πιστεύετε ότι μπορεί να συσπειρώσει τους πολίτες της </a:t>
            </a:r>
            <a:r>
              <a:rPr lang="el-GR" sz="1200" dirty="0" err="1">
                <a:solidFill>
                  <a:srgbClr val="000000"/>
                </a:solidFill>
              </a:rPr>
              <a:t>Αριστεράς</a:t>
            </a:r>
            <a:r>
              <a:rPr lang="el-GR" sz="1200" dirty="0">
                <a:solidFill>
                  <a:srgbClr val="000000"/>
                </a:solidFill>
              </a:rPr>
              <a:t> και Κεντροαριστεράς και να δημιουργήσει ένα κόμμα που θα διεκδικήσει με αξιώσεις την εξουσία; 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-37412" y="3795965"/>
            <a:ext cx="12144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18514" y="3893225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2224" y="6526015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057779409"/>
              </p:ext>
            </p:extLst>
          </p:nvPr>
        </p:nvGraphicFramePr>
        <p:xfrm>
          <a:off x="191345" y="1102369"/>
          <a:ext cx="7272808" cy="286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652270" y="1451605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30,4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927442" y="2265809"/>
            <a:ext cx="914400" cy="4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34,1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AutoShape 4"/>
          <p:cNvSpPr>
            <a:spLocks/>
          </p:cNvSpPr>
          <p:nvPr/>
        </p:nvSpPr>
        <p:spPr bwMode="auto">
          <a:xfrm>
            <a:off x="4610121" y="1390588"/>
            <a:ext cx="72008" cy="61553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AutoShape 6"/>
          <p:cNvSpPr>
            <a:spLocks/>
          </p:cNvSpPr>
          <p:nvPr/>
        </p:nvSpPr>
        <p:spPr bwMode="auto">
          <a:xfrm>
            <a:off x="4783578" y="2146426"/>
            <a:ext cx="81028" cy="626516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r="8598"/>
          <a:stretch/>
        </p:blipFill>
        <p:spPr>
          <a:xfrm>
            <a:off x="8229403" y="1081278"/>
            <a:ext cx="2888580" cy="2671987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33383"/>
              </p:ext>
            </p:extLst>
          </p:nvPr>
        </p:nvGraphicFramePr>
        <p:xfrm>
          <a:off x="43630" y="4190745"/>
          <a:ext cx="11857189" cy="2335271"/>
        </p:xfrm>
        <a:graphic>
          <a:graphicData uri="http://schemas.openxmlformats.org/drawingml/2006/table">
            <a:tbl>
              <a:tblPr/>
              <a:tblGrid>
                <a:gridCol w="1160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912905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70971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70971">
                  <a:extLst>
                    <a:ext uri="{9D8B030D-6E8A-4147-A177-3AD203B41FA5}">
                      <a16:colId xmlns:a16="http://schemas.microsoft.com/office/drawing/2014/main" val="4213374610"/>
                    </a:ext>
                  </a:extLst>
                </a:gridCol>
                <a:gridCol w="11474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00894">
                <a:tc>
                  <a:txBody>
                    <a:bodyPr/>
                    <a:lstStyle/>
                    <a:p>
                      <a:pPr algn="ctr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13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Σίγουρα/Μάλλον Ναι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7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Μάλλον/Σίγουρα Όχι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16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Δεν με ενδιαφέρει/Δεν έχω άποψη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67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93" y="2761089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80" y="2914977"/>
            <a:ext cx="5350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ΑΛ.ΤΣΙΠΡΑΣ –ΝΕΟ ΚΟΜΜΑ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50715" y="-43972"/>
            <a:ext cx="1893507" cy="6901972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733" y="3463494"/>
            <a:ext cx="658133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Πόσο πιθανό είναι να ψηφίσετε ένα νέο κόμμα με αρχηγό τον πρώην πρωθυπουργό Αλέξη Τσίπρα;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838" y="0"/>
            <a:ext cx="5075512" cy="69019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047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91344" y="0"/>
            <a:ext cx="12244754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Πόσο πιθανό είναι να ψηφίσετε ένα νέο κόμμα με αρχηγό τον πρώην πρωθυπουργό Αλέξη Τσίπρα;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206838" y="581894"/>
            <a:ext cx="11300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Πόσο πιθανό είναι να ψηφίσετε στις επόμενες εκλογές ένα κόμμα που θα δημιουργήσει και θα ηγείται ο πρώην πρωθυπουργός κύριος Αλέξης Τσίπρας;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3933056"/>
            <a:ext cx="12144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0" y="3989439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37006"/>
              </p:ext>
            </p:extLst>
          </p:nvPr>
        </p:nvGraphicFramePr>
        <p:xfrm>
          <a:off x="143467" y="4344036"/>
          <a:ext cx="11785181" cy="2111822"/>
        </p:xfrm>
        <a:graphic>
          <a:graphicData uri="http://schemas.openxmlformats.org/drawingml/2006/table">
            <a:tbl>
              <a:tblPr/>
              <a:tblGrid>
                <a:gridCol w="1153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653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907361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64467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64467">
                  <a:extLst>
                    <a:ext uri="{9D8B030D-6E8A-4147-A177-3AD203B41FA5}">
                      <a16:colId xmlns:a16="http://schemas.microsoft.com/office/drawing/2014/main" val="4213374610"/>
                    </a:ext>
                  </a:extLst>
                </a:gridCol>
                <a:gridCol w="11405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2317">
                <a:tc>
                  <a:txBody>
                    <a:bodyPr/>
                    <a:lstStyle/>
                    <a:p>
                      <a:pPr algn="ctr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0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Σίγουρα/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 θα το ψήφιζα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76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/Σίγουρα δεν θα το ψήφιζα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3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12224" y="6526015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368" y="1226168"/>
            <a:ext cx="2642268" cy="2295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531170328"/>
              </p:ext>
            </p:extLst>
          </p:nvPr>
        </p:nvGraphicFramePr>
        <p:xfrm>
          <a:off x="56255" y="1102369"/>
          <a:ext cx="5752409" cy="286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AutoShape 4"/>
          <p:cNvSpPr>
            <a:spLocks/>
          </p:cNvSpPr>
          <p:nvPr/>
        </p:nvSpPr>
        <p:spPr bwMode="auto">
          <a:xfrm>
            <a:off x="3613230" y="1524350"/>
            <a:ext cx="72008" cy="61553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AutoShape 6"/>
          <p:cNvSpPr>
            <a:spLocks/>
          </p:cNvSpPr>
          <p:nvPr/>
        </p:nvSpPr>
        <p:spPr bwMode="auto">
          <a:xfrm>
            <a:off x="4569621" y="2580685"/>
            <a:ext cx="81028" cy="626516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729570" y="1481387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26,9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717451" y="2863249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67,2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7659118" y="950881"/>
            <a:ext cx="113845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Ιούνιος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5846038" y="1481387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23,2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5846038" y="2895959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71,4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5689678" y="950881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61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93" y="2761089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88" y="2994427"/>
            <a:ext cx="5350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dirty="0">
                <a:solidFill>
                  <a:srgbClr val="FFFF00"/>
                </a:solidFill>
              </a:rPr>
              <a:t>Δ. </a:t>
            </a:r>
            <a:r>
              <a:rPr lang="el-GR" altLang="el-GR" sz="2000" b="1" dirty="0">
                <a:solidFill>
                  <a:prstClr val="white"/>
                </a:solidFill>
              </a:rPr>
              <a:t>ΑΝ.ΣΑΜΑΡΑΣ – ΝΕΟ ΚΟΜΜΑ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50715" y="-43972"/>
            <a:ext cx="1893507" cy="6901972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1693" y="3424882"/>
            <a:ext cx="658133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Πόσο πιθανό είναι να ψηφίσετε ένα νέο κόμμα με αρχηγό τον πρώην πρωθυπουργό Αντώνη Σαμαρά; </a:t>
            </a:r>
          </a:p>
        </p:txBody>
      </p:sp>
      <p:pic>
        <p:nvPicPr>
          <p:cNvPr id="9" name="Picture 2" descr="Ένα (πιθανό) κόμμα Αντώνη Σαμαρά θα αλλάξει τα δεδομένα | Nextdeal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5072" y="0"/>
            <a:ext cx="4894421" cy="6887209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3741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31406</TotalTime>
  <Words>1899</Words>
  <Application>Microsoft Office PowerPoint</Application>
  <PresentationFormat>Widescreen</PresentationFormat>
  <Paragraphs>674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Avenir Next LT Pro</vt:lpstr>
      <vt:lpstr>Calibri</vt:lpstr>
      <vt:lpstr>Sagona Book</vt:lpstr>
      <vt:lpstr>Tahoma</vt:lpstr>
      <vt:lpstr>The Hand Extrablack</vt:lpstr>
      <vt:lpstr>1_Default Design</vt:lpstr>
      <vt:lpstr>BlobVTI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MRB Hellas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ΔΗΜΙΟΥΡΓΙΑ ΝΕΩΝ ΚΟΜΜΑΤΩΝ - ΕΞΕΛΙΞEIΣ ΣΤΗΝ ΚΕΝΤΡΟΑΡΙΣΤΕΡΑ</dc:title>
  <dc:creator>MRB Hellas SA</dc:creator>
  <cp:lastModifiedBy>Tasos Velissaridis</cp:lastModifiedBy>
  <cp:revision>1755</cp:revision>
  <cp:lastPrinted>2025-12-15T19:01:48Z</cp:lastPrinted>
  <dcterms:created xsi:type="dcterms:W3CDTF">2004-07-23T09:19:44Z</dcterms:created>
  <dcterms:modified xsi:type="dcterms:W3CDTF">2025-12-17T05:21:26Z</dcterms:modified>
</cp:coreProperties>
</file>