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76" d="100"/>
          <a:sy n="76" d="100"/>
        </p:scale>
        <p:origin x="-186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BF8F85-6A21-4698-91C8-8ABDFDE7C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6CE5613-0A19-4770-8CAF-7FD986411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212EFFF0-19EB-456A-99FD-24D3B719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C62F00D-2AFE-4E3C-867A-08FB6DE5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26312C8-A83D-42B0-A2F8-08D72977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09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1D026A7-CB37-41E2-9872-8632029D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D550202E-59A0-428C-98B1-33C77E6B4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61E9D966-90C5-4D43-AFE2-A1B185FC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5B0C9F1-6334-4FEA-83D3-62A847712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40E6DC6-0087-47AA-9E76-A821530E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1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84F39A2E-BA30-4689-B43C-64A79F1BC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E1395B94-E5E2-42BD-B5F7-EE65BF401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EC1D42C-823A-473A-96CD-C157288B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CECFC75-3B87-4EEC-95AE-453AEE1F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11375C1-C5B6-4DB0-8D8D-B94E5897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30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FBD46A3-43F1-4C20-9E9A-24123783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467624A-64A4-40C9-8B8F-B1B607A74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C12738C-8524-4423-9827-0C6FF65C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F13A352-641D-4274-A46E-E3D89B201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A4404DA-B1DB-45F9-B041-4524051B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2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988C27B-2345-47E8-B0B2-FB9DB4CA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38CB06DB-5BE1-4614-B4BB-D1339453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CF333C2-6D68-4A6C-943F-A89151AE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08BB055-D6BA-4647-81B3-AEDDCF50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BB7C78F-9F79-45DA-836A-783AE766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3B27FF-05A0-4417-B76A-F7DEDEB4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55A86CD-1564-49D9-94FE-4E9B5094F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5F5F837-371E-470B-BA0A-D45028138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2A31914A-C42A-4558-A045-F61A6343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A1B576A3-C43C-42C3-A29B-0C605536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77DB30C6-D3CE-4EC7-BB2C-5C908C3A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56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530B99C-B165-4442-B83B-E87EFA87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4D5D892-DDA1-4E6A-B3AC-10B79B915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F48300F-EADD-4AA0-BEDD-06BA37410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32DA14AF-72BF-422E-936C-AEE30A7EF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1CFAD916-D8FF-4B9D-91E5-D249F33F5D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F04CEBF6-BC9E-4E2D-80A7-A8B39136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4625F45F-6703-41B3-8D87-208E76D1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DA4C6F07-F34F-4018-9400-75D3E181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6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91B018F-455D-43C5-986C-5A803C1E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B4EA6219-6E9A-4B15-9813-F780AE3F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CEB93C02-E372-4B0E-80F5-80D957BC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36F24D0A-CD6B-4238-9ED0-D22B5798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1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447D5130-7834-4495-A948-151816C2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B84F4F58-4467-4FF2-A682-0EF68CAE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6D5C9EB4-B75D-41B5-AFA7-42BFC3DF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75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AEA1F0C-3426-4390-9649-E17E9551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DA4103A-E3C5-4E44-90E6-C6D64DA1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7148E405-7550-4312-A70E-B3CE08010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7CC4EED7-2B50-415D-AE8C-A998E95B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D1FA59FC-5417-413D-B110-B26CAAD2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257CA5F8-42DE-4979-8F4A-CDCCD72A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61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4E9028D-F280-42D1-B7B3-9ABF265C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564C95B0-08FC-4AD9-8CA8-F03A43BC6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970BB93F-671B-48B8-89B4-B47D1FF9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6D390C5E-6FB6-4D96-82F0-C3D42007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A350B99A-D003-4CF6-BA1D-40D13755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43EAF4F6-74D2-45D9-A425-3F3AAD47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1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3162F70E-84DA-46D3-90AA-892598DA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BC1CCBCE-DC3F-4BFD-ADC0-D5D39D147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C4B7DBB-1682-4F5D-80A5-FB8D062DF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A0E1-B211-4B87-B9F4-751DDA694B71}" type="datetimeFigureOut">
              <a:rPr lang="el-GR" smtClean="0"/>
              <a:t>10/7/2024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F9E203E-9321-4A8D-BBC8-D9DBB070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39CEC464-6EF6-42E9-A397-D463E37B8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24C8-B564-40C7-B381-49B643C38F0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91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F14624-FC2B-4BF4-A436-144176DDD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1B316C0C-91F2-431C-B683-CFCFB344A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8ED38911-40DA-44FA-B049-CE321E7B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EF3CD33-EB16-4EDF-816D-1CE9927C1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E27A01E8-A44D-4287-A490-E78FDD098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ECB1FE5-201D-4C57-AB92-9C16928B4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EE60658-FEE6-4E25-8EB5-D3908206E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10206B82-95C1-450E-9976-33BD6D5C2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C932BB78-909F-4DE9-B6F9-11DCBFCE1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1ACFB93-CF92-4A3C-89F0-A25A1F03F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D5263EF9-E57E-4FD0-A0C8-781F1D78A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15D8470B-E0F9-456B-8AFB-A03E15A8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CB0C335-36D5-4A17-AA0E-0C2ADB4D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3" name="Θέση περιεχομένου 12">
            <a:extLst>
              <a:ext uri="{FF2B5EF4-FFF2-40B4-BE49-F238E27FC236}">
                <a16:creationId xmlns="" xmlns:a16="http://schemas.microsoft.com/office/drawing/2014/main" id="{178126E2-966F-48C2-A5B0-E15A44B0F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908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A0AE7772-D452-4820-B2F7-E5ED71D34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005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1A33021-D020-4AFC-B76D-F3A022003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9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128B77E5-81C3-4E1C-BFDC-480C0763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3B772C17-B771-4E1D-AB75-42F5C7AA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2D67CA2-3CD8-42DD-BA10-D58A31962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FC07EF7-E7E4-4FE5-AEE0-B7E066FE6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0B5CE4-9066-41E0-9B2A-E3A95E468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FF586B5-0EFB-4064-BDCF-1CC0652A7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78852216-E8A5-433D-B394-1DAE09DC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D57B8B6A-2B8A-4E17-9F3E-532DD8AF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44492BCE-C769-4D08-A52D-E1F2630E0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2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0924A426-C6AE-4C21-8133-85AE363E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7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DD5BD13-2E12-483B-87EF-B3D716F9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4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DF61D300-ACFE-4D07-A34D-8F3FB3CED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4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306C4FE8-19CF-4323-BA47-CB5B6FB32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0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2F14B38E-F5F1-4D04-B970-92FEB94E4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B9744D4F-2D8E-4622-A83D-F72616590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39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8BDD7896-2239-456F-9B68-A4CE9123C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6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4E9E6B98-8D3F-4556-A4EC-13222C81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677CACF-BC18-4FF5-A7E4-6198A33AC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7ED0E6BC-08F5-496B-B6EE-711965CE6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411804F6-8EF6-44EE-8731-1F7EB01E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AA1BDE6-E62E-44F8-BA5C-A4443C576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A415C66-8053-4822-A3A1-819166CE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20963C5D-3D3A-41AB-878B-10A34ACB5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C7C24501-AF9A-4DD2-9F7F-6B8B80329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1E566EA-5532-4644-8E50-B8680B028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7F2E4BA-9D60-4C48-BD12-5DCC66475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EBEF554-E206-4B4D-93EA-048F3645F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E5AA56D-5445-4655-AA82-E7A8FF12A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FDA714F-48AE-48AF-AA70-ABBA1283C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390C2B69-44EE-49E7-A7A8-EF54DC681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0AD5F74C-A5CF-4DFC-8482-C87AB4C1B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3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BE461A-C70C-47AC-BAD2-457D20A17E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079FF8C8-0AAD-4A3A-B798-01586C3A3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C95F04BA-AA30-4B26-8290-7B6C4FE4A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9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DA56E52-6FB4-4888-9D3D-9561F5200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86F9AC2E-F439-44E4-A631-507AFBEC10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1E9121E7-6624-4138-AC31-DDE751EE7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AC31E45-5540-4524-B0CD-C063F8DF7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EB0937B5-26FB-4DCF-B22C-B52AF21E2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F3D4F2C1-8AD6-4CB9-A1BA-93436A85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45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Zoe</dc:creator>
  <cp:lastModifiedBy>Stefania</cp:lastModifiedBy>
  <cp:revision>6</cp:revision>
  <dcterms:created xsi:type="dcterms:W3CDTF">2024-05-08T10:41:54Z</dcterms:created>
  <dcterms:modified xsi:type="dcterms:W3CDTF">2024-07-10T14:52:21Z</dcterms:modified>
</cp:coreProperties>
</file>